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56" r:id="rId2"/>
    <p:sldId id="257" r:id="rId3"/>
    <p:sldId id="259" r:id="rId4"/>
    <p:sldId id="260" r:id="rId5"/>
    <p:sldId id="261" r:id="rId6"/>
    <p:sldId id="258" r:id="rId7"/>
    <p:sldId id="262" r:id="rId8"/>
    <p:sldId id="263" r:id="rId9"/>
    <p:sldId id="265" r:id="rId10"/>
    <p:sldId id="272" r:id="rId11"/>
    <p:sldId id="266" r:id="rId12"/>
    <p:sldId id="273" r:id="rId13"/>
    <p:sldId id="267" r:id="rId14"/>
    <p:sldId id="274" r:id="rId15"/>
    <p:sldId id="264" r:id="rId16"/>
    <p:sldId id="268" r:id="rId17"/>
    <p:sldId id="275" r:id="rId18"/>
    <p:sldId id="269" r:id="rId19"/>
    <p:sldId id="271" r:id="rId2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9"/>
  </p:normalViewPr>
  <p:slideViewPr>
    <p:cSldViewPr snapToGrid="0">
      <p:cViewPr varScale="1">
        <p:scale>
          <a:sx n="103" d="100"/>
          <a:sy n="103" d="100"/>
        </p:scale>
        <p:origin x="89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ED60C3-A10C-DF4E-9149-5BC42941799B}" type="datetimeFigureOut">
              <a:rPr lang="es-CO" smtClean="0"/>
              <a:t>23/11/23</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3FCCEB-7516-ED4F-B6C0-BF96D351F9B7}" type="slidenum">
              <a:rPr lang="es-CO" smtClean="0"/>
              <a:t>‹Nº›</a:t>
            </a:fld>
            <a:endParaRPr lang="es-CO"/>
          </a:p>
        </p:txBody>
      </p:sp>
    </p:spTree>
    <p:extLst>
      <p:ext uri="{BB962C8B-B14F-4D97-AF65-F5344CB8AC3E}">
        <p14:creationId xmlns:p14="http://schemas.microsoft.com/office/powerpoint/2010/main" val="2290125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083FCCEB-7516-ED4F-B6C0-BF96D351F9B7}" type="slidenum">
              <a:rPr lang="es-CO" smtClean="0"/>
              <a:t>15</a:t>
            </a:fld>
            <a:endParaRPr lang="es-CO"/>
          </a:p>
        </p:txBody>
      </p:sp>
    </p:spTree>
    <p:extLst>
      <p:ext uri="{BB962C8B-B14F-4D97-AF65-F5344CB8AC3E}">
        <p14:creationId xmlns:p14="http://schemas.microsoft.com/office/powerpoint/2010/main" val="118867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9478A5-EC1D-8ADB-266E-ADDE689F4132}"/>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O"/>
          </a:p>
        </p:txBody>
      </p:sp>
      <p:sp>
        <p:nvSpPr>
          <p:cNvPr id="3" name="Subtítulo 2">
            <a:extLst>
              <a:ext uri="{FF2B5EF4-FFF2-40B4-BE49-F238E27FC236}">
                <a16:creationId xmlns:a16="http://schemas.microsoft.com/office/drawing/2014/main" id="{C908B7F4-25A8-606E-12D6-598EF605CB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O"/>
          </a:p>
        </p:txBody>
      </p:sp>
      <p:sp>
        <p:nvSpPr>
          <p:cNvPr id="4" name="Marcador de fecha 3">
            <a:extLst>
              <a:ext uri="{FF2B5EF4-FFF2-40B4-BE49-F238E27FC236}">
                <a16:creationId xmlns:a16="http://schemas.microsoft.com/office/drawing/2014/main" id="{4245670C-B128-3E48-4146-26E820920FCF}"/>
              </a:ext>
            </a:extLst>
          </p:cNvPr>
          <p:cNvSpPr>
            <a:spLocks noGrp="1"/>
          </p:cNvSpPr>
          <p:nvPr>
            <p:ph type="dt" sz="half" idx="10"/>
          </p:nvPr>
        </p:nvSpPr>
        <p:spPr/>
        <p:txBody>
          <a:bodyPr/>
          <a:lstStyle/>
          <a:p>
            <a:fld id="{7FBAE9B6-C791-C844-A6B7-9EF15101627A}" type="datetimeFigureOut">
              <a:rPr lang="es-CO" smtClean="0"/>
              <a:t>23/11/23</a:t>
            </a:fld>
            <a:endParaRPr lang="es-CO"/>
          </a:p>
        </p:txBody>
      </p:sp>
      <p:sp>
        <p:nvSpPr>
          <p:cNvPr id="5" name="Marcador de pie de página 4">
            <a:extLst>
              <a:ext uri="{FF2B5EF4-FFF2-40B4-BE49-F238E27FC236}">
                <a16:creationId xmlns:a16="http://schemas.microsoft.com/office/drawing/2014/main" id="{B8783CAF-74D3-EC49-EFEE-099CA9D5677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937F44B-1273-4CFF-E492-53593CCC6549}"/>
              </a:ext>
            </a:extLst>
          </p:cNvPr>
          <p:cNvSpPr>
            <a:spLocks noGrp="1"/>
          </p:cNvSpPr>
          <p:nvPr>
            <p:ph type="sldNum" sz="quarter" idx="12"/>
          </p:nvPr>
        </p:nvSpPr>
        <p:spPr/>
        <p:txBody>
          <a:bodyPr/>
          <a:lstStyle/>
          <a:p>
            <a:fld id="{23EA9E15-41B4-414A-9FDA-D6AFAE621595}" type="slidenum">
              <a:rPr lang="es-CO" smtClean="0"/>
              <a:t>‹Nº›</a:t>
            </a:fld>
            <a:endParaRPr lang="es-CO"/>
          </a:p>
        </p:txBody>
      </p:sp>
    </p:spTree>
    <p:extLst>
      <p:ext uri="{BB962C8B-B14F-4D97-AF65-F5344CB8AC3E}">
        <p14:creationId xmlns:p14="http://schemas.microsoft.com/office/powerpoint/2010/main" val="3822666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89233B-BAC4-B9D4-1173-7027B8138F19}"/>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F0122A2F-630A-187D-9F89-17AC8DEB7A58}"/>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05DFA156-3D33-A612-BFC5-2F32447A21ED}"/>
              </a:ext>
            </a:extLst>
          </p:cNvPr>
          <p:cNvSpPr>
            <a:spLocks noGrp="1"/>
          </p:cNvSpPr>
          <p:nvPr>
            <p:ph type="dt" sz="half" idx="10"/>
          </p:nvPr>
        </p:nvSpPr>
        <p:spPr/>
        <p:txBody>
          <a:bodyPr/>
          <a:lstStyle/>
          <a:p>
            <a:fld id="{7FBAE9B6-C791-C844-A6B7-9EF15101627A}" type="datetimeFigureOut">
              <a:rPr lang="es-CO" smtClean="0"/>
              <a:t>23/11/23</a:t>
            </a:fld>
            <a:endParaRPr lang="es-CO"/>
          </a:p>
        </p:txBody>
      </p:sp>
      <p:sp>
        <p:nvSpPr>
          <p:cNvPr id="5" name="Marcador de pie de página 4">
            <a:extLst>
              <a:ext uri="{FF2B5EF4-FFF2-40B4-BE49-F238E27FC236}">
                <a16:creationId xmlns:a16="http://schemas.microsoft.com/office/drawing/2014/main" id="{05051A3D-93C9-A580-8676-2654870B5B6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C172528-735D-70D9-22B8-5FCB1E40EA23}"/>
              </a:ext>
            </a:extLst>
          </p:cNvPr>
          <p:cNvSpPr>
            <a:spLocks noGrp="1"/>
          </p:cNvSpPr>
          <p:nvPr>
            <p:ph type="sldNum" sz="quarter" idx="12"/>
          </p:nvPr>
        </p:nvSpPr>
        <p:spPr/>
        <p:txBody>
          <a:bodyPr/>
          <a:lstStyle/>
          <a:p>
            <a:fld id="{23EA9E15-41B4-414A-9FDA-D6AFAE621595}" type="slidenum">
              <a:rPr lang="es-CO" smtClean="0"/>
              <a:t>‹Nº›</a:t>
            </a:fld>
            <a:endParaRPr lang="es-CO"/>
          </a:p>
        </p:txBody>
      </p:sp>
    </p:spTree>
    <p:extLst>
      <p:ext uri="{BB962C8B-B14F-4D97-AF65-F5344CB8AC3E}">
        <p14:creationId xmlns:p14="http://schemas.microsoft.com/office/powerpoint/2010/main" val="262029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A5C06B0-375A-B175-3CB1-E90F811B672D}"/>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E6E68436-2566-351D-80AA-9C15A89A9EF1}"/>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104BE4C1-3BF6-0330-372F-7F398082B855}"/>
              </a:ext>
            </a:extLst>
          </p:cNvPr>
          <p:cNvSpPr>
            <a:spLocks noGrp="1"/>
          </p:cNvSpPr>
          <p:nvPr>
            <p:ph type="dt" sz="half" idx="10"/>
          </p:nvPr>
        </p:nvSpPr>
        <p:spPr/>
        <p:txBody>
          <a:bodyPr/>
          <a:lstStyle/>
          <a:p>
            <a:fld id="{7FBAE9B6-C791-C844-A6B7-9EF15101627A}" type="datetimeFigureOut">
              <a:rPr lang="es-CO" smtClean="0"/>
              <a:t>23/11/23</a:t>
            </a:fld>
            <a:endParaRPr lang="es-CO"/>
          </a:p>
        </p:txBody>
      </p:sp>
      <p:sp>
        <p:nvSpPr>
          <p:cNvPr id="5" name="Marcador de pie de página 4">
            <a:extLst>
              <a:ext uri="{FF2B5EF4-FFF2-40B4-BE49-F238E27FC236}">
                <a16:creationId xmlns:a16="http://schemas.microsoft.com/office/drawing/2014/main" id="{4ADF2E87-5173-B0F6-7EB5-5536F9E488E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54D016A-F62E-E518-D7DC-5B3EDD996816}"/>
              </a:ext>
            </a:extLst>
          </p:cNvPr>
          <p:cNvSpPr>
            <a:spLocks noGrp="1"/>
          </p:cNvSpPr>
          <p:nvPr>
            <p:ph type="sldNum" sz="quarter" idx="12"/>
          </p:nvPr>
        </p:nvSpPr>
        <p:spPr/>
        <p:txBody>
          <a:bodyPr/>
          <a:lstStyle/>
          <a:p>
            <a:fld id="{23EA9E15-41B4-414A-9FDA-D6AFAE621595}" type="slidenum">
              <a:rPr lang="es-CO" smtClean="0"/>
              <a:t>‹Nº›</a:t>
            </a:fld>
            <a:endParaRPr lang="es-CO"/>
          </a:p>
        </p:txBody>
      </p:sp>
    </p:spTree>
    <p:extLst>
      <p:ext uri="{BB962C8B-B14F-4D97-AF65-F5344CB8AC3E}">
        <p14:creationId xmlns:p14="http://schemas.microsoft.com/office/powerpoint/2010/main" val="758620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4123C2-E430-6E97-EC54-711B7518A589}"/>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AE699DDB-D669-33B6-DA6B-35700554C245}"/>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B5E41A09-FB68-9BEF-A153-CBF4303654B4}"/>
              </a:ext>
            </a:extLst>
          </p:cNvPr>
          <p:cNvSpPr>
            <a:spLocks noGrp="1"/>
          </p:cNvSpPr>
          <p:nvPr>
            <p:ph type="dt" sz="half" idx="10"/>
          </p:nvPr>
        </p:nvSpPr>
        <p:spPr/>
        <p:txBody>
          <a:bodyPr/>
          <a:lstStyle/>
          <a:p>
            <a:fld id="{7FBAE9B6-C791-C844-A6B7-9EF15101627A}" type="datetimeFigureOut">
              <a:rPr lang="es-CO" smtClean="0"/>
              <a:t>23/11/23</a:t>
            </a:fld>
            <a:endParaRPr lang="es-CO"/>
          </a:p>
        </p:txBody>
      </p:sp>
      <p:sp>
        <p:nvSpPr>
          <p:cNvPr id="5" name="Marcador de pie de página 4">
            <a:extLst>
              <a:ext uri="{FF2B5EF4-FFF2-40B4-BE49-F238E27FC236}">
                <a16:creationId xmlns:a16="http://schemas.microsoft.com/office/drawing/2014/main" id="{946484B2-5284-17F0-846B-4D43EF97B1C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DEF1564-7D3F-DDEE-F169-4A1C6A14CD89}"/>
              </a:ext>
            </a:extLst>
          </p:cNvPr>
          <p:cNvSpPr>
            <a:spLocks noGrp="1"/>
          </p:cNvSpPr>
          <p:nvPr>
            <p:ph type="sldNum" sz="quarter" idx="12"/>
          </p:nvPr>
        </p:nvSpPr>
        <p:spPr/>
        <p:txBody>
          <a:bodyPr/>
          <a:lstStyle/>
          <a:p>
            <a:fld id="{23EA9E15-41B4-414A-9FDA-D6AFAE621595}" type="slidenum">
              <a:rPr lang="es-CO" smtClean="0"/>
              <a:t>‹Nº›</a:t>
            </a:fld>
            <a:endParaRPr lang="es-CO"/>
          </a:p>
        </p:txBody>
      </p:sp>
    </p:spTree>
    <p:extLst>
      <p:ext uri="{BB962C8B-B14F-4D97-AF65-F5344CB8AC3E}">
        <p14:creationId xmlns:p14="http://schemas.microsoft.com/office/powerpoint/2010/main" val="2620734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B8E694-EA0D-3B14-2ABE-06C501507F3F}"/>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45481D79-D92F-167B-E818-5EC3D5AF7E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98757E29-673F-4601-4D66-D3097A305575}"/>
              </a:ext>
            </a:extLst>
          </p:cNvPr>
          <p:cNvSpPr>
            <a:spLocks noGrp="1"/>
          </p:cNvSpPr>
          <p:nvPr>
            <p:ph type="dt" sz="half" idx="10"/>
          </p:nvPr>
        </p:nvSpPr>
        <p:spPr/>
        <p:txBody>
          <a:bodyPr/>
          <a:lstStyle/>
          <a:p>
            <a:fld id="{7FBAE9B6-C791-C844-A6B7-9EF15101627A}" type="datetimeFigureOut">
              <a:rPr lang="es-CO" smtClean="0"/>
              <a:t>23/11/23</a:t>
            </a:fld>
            <a:endParaRPr lang="es-CO"/>
          </a:p>
        </p:txBody>
      </p:sp>
      <p:sp>
        <p:nvSpPr>
          <p:cNvPr id="5" name="Marcador de pie de página 4">
            <a:extLst>
              <a:ext uri="{FF2B5EF4-FFF2-40B4-BE49-F238E27FC236}">
                <a16:creationId xmlns:a16="http://schemas.microsoft.com/office/drawing/2014/main" id="{EBB4F066-E3FF-21E1-9FFF-1CF3EF7CD93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1CDB979-6F02-2C5E-9CF1-F602D9BDDF5D}"/>
              </a:ext>
            </a:extLst>
          </p:cNvPr>
          <p:cNvSpPr>
            <a:spLocks noGrp="1"/>
          </p:cNvSpPr>
          <p:nvPr>
            <p:ph type="sldNum" sz="quarter" idx="12"/>
          </p:nvPr>
        </p:nvSpPr>
        <p:spPr/>
        <p:txBody>
          <a:bodyPr/>
          <a:lstStyle/>
          <a:p>
            <a:fld id="{23EA9E15-41B4-414A-9FDA-D6AFAE621595}" type="slidenum">
              <a:rPr lang="es-CO" smtClean="0"/>
              <a:t>‹Nº›</a:t>
            </a:fld>
            <a:endParaRPr lang="es-CO"/>
          </a:p>
        </p:txBody>
      </p:sp>
    </p:spTree>
    <p:extLst>
      <p:ext uri="{BB962C8B-B14F-4D97-AF65-F5344CB8AC3E}">
        <p14:creationId xmlns:p14="http://schemas.microsoft.com/office/powerpoint/2010/main" val="508397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BACDB8C-24FF-FC1F-3D6D-816EBA3BE1A9}"/>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EFC102E3-21FF-0298-946A-AFC688232853}"/>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contenido 3">
            <a:extLst>
              <a:ext uri="{FF2B5EF4-FFF2-40B4-BE49-F238E27FC236}">
                <a16:creationId xmlns:a16="http://schemas.microsoft.com/office/drawing/2014/main" id="{97964E42-D205-A0C6-BFE3-7640C5F91B73}"/>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fecha 4">
            <a:extLst>
              <a:ext uri="{FF2B5EF4-FFF2-40B4-BE49-F238E27FC236}">
                <a16:creationId xmlns:a16="http://schemas.microsoft.com/office/drawing/2014/main" id="{FEB6A6F6-87A0-AA7B-480C-40DBC3F4B475}"/>
              </a:ext>
            </a:extLst>
          </p:cNvPr>
          <p:cNvSpPr>
            <a:spLocks noGrp="1"/>
          </p:cNvSpPr>
          <p:nvPr>
            <p:ph type="dt" sz="half" idx="10"/>
          </p:nvPr>
        </p:nvSpPr>
        <p:spPr/>
        <p:txBody>
          <a:bodyPr/>
          <a:lstStyle/>
          <a:p>
            <a:fld id="{7FBAE9B6-C791-C844-A6B7-9EF15101627A}" type="datetimeFigureOut">
              <a:rPr lang="es-CO" smtClean="0"/>
              <a:t>23/11/23</a:t>
            </a:fld>
            <a:endParaRPr lang="es-CO"/>
          </a:p>
        </p:txBody>
      </p:sp>
      <p:sp>
        <p:nvSpPr>
          <p:cNvPr id="6" name="Marcador de pie de página 5">
            <a:extLst>
              <a:ext uri="{FF2B5EF4-FFF2-40B4-BE49-F238E27FC236}">
                <a16:creationId xmlns:a16="http://schemas.microsoft.com/office/drawing/2014/main" id="{07441C64-1DB9-6CE9-5E07-FCF7C612937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CAD123F-FE52-33EC-F39F-16304F68C5E8}"/>
              </a:ext>
            </a:extLst>
          </p:cNvPr>
          <p:cNvSpPr>
            <a:spLocks noGrp="1"/>
          </p:cNvSpPr>
          <p:nvPr>
            <p:ph type="sldNum" sz="quarter" idx="12"/>
          </p:nvPr>
        </p:nvSpPr>
        <p:spPr/>
        <p:txBody>
          <a:bodyPr/>
          <a:lstStyle/>
          <a:p>
            <a:fld id="{23EA9E15-41B4-414A-9FDA-D6AFAE621595}" type="slidenum">
              <a:rPr lang="es-CO" smtClean="0"/>
              <a:t>‹Nº›</a:t>
            </a:fld>
            <a:endParaRPr lang="es-CO"/>
          </a:p>
        </p:txBody>
      </p:sp>
    </p:spTree>
    <p:extLst>
      <p:ext uri="{BB962C8B-B14F-4D97-AF65-F5344CB8AC3E}">
        <p14:creationId xmlns:p14="http://schemas.microsoft.com/office/powerpoint/2010/main" val="2063066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42FBAC-7F8A-0A20-D779-45F34B68E989}"/>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A940503C-FEEC-851B-EE73-CA08B2C7E8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286989A9-85C1-9E9E-1FFD-B9051C930005}"/>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texto 4">
            <a:extLst>
              <a:ext uri="{FF2B5EF4-FFF2-40B4-BE49-F238E27FC236}">
                <a16:creationId xmlns:a16="http://schemas.microsoft.com/office/drawing/2014/main" id="{EC9B9D17-1C76-93A3-3491-480F66CCC3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B739D726-67D6-2E9C-DC04-A17C6612CDE2}"/>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7" name="Marcador de fecha 6">
            <a:extLst>
              <a:ext uri="{FF2B5EF4-FFF2-40B4-BE49-F238E27FC236}">
                <a16:creationId xmlns:a16="http://schemas.microsoft.com/office/drawing/2014/main" id="{595BC458-FF8F-D022-A243-73AFC05311F2}"/>
              </a:ext>
            </a:extLst>
          </p:cNvPr>
          <p:cNvSpPr>
            <a:spLocks noGrp="1"/>
          </p:cNvSpPr>
          <p:nvPr>
            <p:ph type="dt" sz="half" idx="10"/>
          </p:nvPr>
        </p:nvSpPr>
        <p:spPr/>
        <p:txBody>
          <a:bodyPr/>
          <a:lstStyle/>
          <a:p>
            <a:fld id="{7FBAE9B6-C791-C844-A6B7-9EF15101627A}" type="datetimeFigureOut">
              <a:rPr lang="es-CO" smtClean="0"/>
              <a:t>23/11/23</a:t>
            </a:fld>
            <a:endParaRPr lang="es-CO"/>
          </a:p>
        </p:txBody>
      </p:sp>
      <p:sp>
        <p:nvSpPr>
          <p:cNvPr id="8" name="Marcador de pie de página 7">
            <a:extLst>
              <a:ext uri="{FF2B5EF4-FFF2-40B4-BE49-F238E27FC236}">
                <a16:creationId xmlns:a16="http://schemas.microsoft.com/office/drawing/2014/main" id="{D580394E-1EBE-55C8-9FCC-DC70EFAE58ED}"/>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1F7FE16A-EA0B-6782-44F6-22DCE9FD9C09}"/>
              </a:ext>
            </a:extLst>
          </p:cNvPr>
          <p:cNvSpPr>
            <a:spLocks noGrp="1"/>
          </p:cNvSpPr>
          <p:nvPr>
            <p:ph type="sldNum" sz="quarter" idx="12"/>
          </p:nvPr>
        </p:nvSpPr>
        <p:spPr/>
        <p:txBody>
          <a:bodyPr/>
          <a:lstStyle/>
          <a:p>
            <a:fld id="{23EA9E15-41B4-414A-9FDA-D6AFAE621595}" type="slidenum">
              <a:rPr lang="es-CO" smtClean="0"/>
              <a:t>‹Nº›</a:t>
            </a:fld>
            <a:endParaRPr lang="es-CO"/>
          </a:p>
        </p:txBody>
      </p:sp>
    </p:spTree>
    <p:extLst>
      <p:ext uri="{BB962C8B-B14F-4D97-AF65-F5344CB8AC3E}">
        <p14:creationId xmlns:p14="http://schemas.microsoft.com/office/powerpoint/2010/main" val="1083054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079F47-17EA-3E9C-852C-761C0038BF55}"/>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fecha 2">
            <a:extLst>
              <a:ext uri="{FF2B5EF4-FFF2-40B4-BE49-F238E27FC236}">
                <a16:creationId xmlns:a16="http://schemas.microsoft.com/office/drawing/2014/main" id="{E50571FF-F3B5-191A-343D-CB655CE2CCF8}"/>
              </a:ext>
            </a:extLst>
          </p:cNvPr>
          <p:cNvSpPr>
            <a:spLocks noGrp="1"/>
          </p:cNvSpPr>
          <p:nvPr>
            <p:ph type="dt" sz="half" idx="10"/>
          </p:nvPr>
        </p:nvSpPr>
        <p:spPr/>
        <p:txBody>
          <a:bodyPr/>
          <a:lstStyle/>
          <a:p>
            <a:fld id="{7FBAE9B6-C791-C844-A6B7-9EF15101627A}" type="datetimeFigureOut">
              <a:rPr lang="es-CO" smtClean="0"/>
              <a:t>23/11/23</a:t>
            </a:fld>
            <a:endParaRPr lang="es-CO"/>
          </a:p>
        </p:txBody>
      </p:sp>
      <p:sp>
        <p:nvSpPr>
          <p:cNvPr id="4" name="Marcador de pie de página 3">
            <a:extLst>
              <a:ext uri="{FF2B5EF4-FFF2-40B4-BE49-F238E27FC236}">
                <a16:creationId xmlns:a16="http://schemas.microsoft.com/office/drawing/2014/main" id="{4068CD9C-4310-4E78-41DC-090D2485E8C5}"/>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3BFCB33A-DA82-FEDC-8206-06BEF538E07E}"/>
              </a:ext>
            </a:extLst>
          </p:cNvPr>
          <p:cNvSpPr>
            <a:spLocks noGrp="1"/>
          </p:cNvSpPr>
          <p:nvPr>
            <p:ph type="sldNum" sz="quarter" idx="12"/>
          </p:nvPr>
        </p:nvSpPr>
        <p:spPr/>
        <p:txBody>
          <a:bodyPr/>
          <a:lstStyle/>
          <a:p>
            <a:fld id="{23EA9E15-41B4-414A-9FDA-D6AFAE621595}" type="slidenum">
              <a:rPr lang="es-CO" smtClean="0"/>
              <a:t>‹Nº›</a:t>
            </a:fld>
            <a:endParaRPr lang="es-CO"/>
          </a:p>
        </p:txBody>
      </p:sp>
    </p:spTree>
    <p:extLst>
      <p:ext uri="{BB962C8B-B14F-4D97-AF65-F5344CB8AC3E}">
        <p14:creationId xmlns:p14="http://schemas.microsoft.com/office/powerpoint/2010/main" val="2881308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FD87D18-67EC-1F86-40EA-45FF758CC599}"/>
              </a:ext>
            </a:extLst>
          </p:cNvPr>
          <p:cNvSpPr>
            <a:spLocks noGrp="1"/>
          </p:cNvSpPr>
          <p:nvPr>
            <p:ph type="dt" sz="half" idx="10"/>
          </p:nvPr>
        </p:nvSpPr>
        <p:spPr/>
        <p:txBody>
          <a:bodyPr/>
          <a:lstStyle/>
          <a:p>
            <a:fld id="{7FBAE9B6-C791-C844-A6B7-9EF15101627A}" type="datetimeFigureOut">
              <a:rPr lang="es-CO" smtClean="0"/>
              <a:t>23/11/23</a:t>
            </a:fld>
            <a:endParaRPr lang="es-CO"/>
          </a:p>
        </p:txBody>
      </p:sp>
      <p:sp>
        <p:nvSpPr>
          <p:cNvPr id="3" name="Marcador de pie de página 2">
            <a:extLst>
              <a:ext uri="{FF2B5EF4-FFF2-40B4-BE49-F238E27FC236}">
                <a16:creationId xmlns:a16="http://schemas.microsoft.com/office/drawing/2014/main" id="{F8E61F61-F963-9B76-F110-17AB0E1C5E7A}"/>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FEF61EC0-3787-1153-7654-28EDA73E8D54}"/>
              </a:ext>
            </a:extLst>
          </p:cNvPr>
          <p:cNvSpPr>
            <a:spLocks noGrp="1"/>
          </p:cNvSpPr>
          <p:nvPr>
            <p:ph type="sldNum" sz="quarter" idx="12"/>
          </p:nvPr>
        </p:nvSpPr>
        <p:spPr/>
        <p:txBody>
          <a:bodyPr/>
          <a:lstStyle/>
          <a:p>
            <a:fld id="{23EA9E15-41B4-414A-9FDA-D6AFAE621595}" type="slidenum">
              <a:rPr lang="es-CO" smtClean="0"/>
              <a:t>‹Nº›</a:t>
            </a:fld>
            <a:endParaRPr lang="es-CO"/>
          </a:p>
        </p:txBody>
      </p:sp>
    </p:spTree>
    <p:extLst>
      <p:ext uri="{BB962C8B-B14F-4D97-AF65-F5344CB8AC3E}">
        <p14:creationId xmlns:p14="http://schemas.microsoft.com/office/powerpoint/2010/main" val="3475708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90BF18-2197-31FD-F73B-9984A640B41A}"/>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54D116D9-4D37-D9A3-C96E-9694D85799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texto 3">
            <a:extLst>
              <a:ext uri="{FF2B5EF4-FFF2-40B4-BE49-F238E27FC236}">
                <a16:creationId xmlns:a16="http://schemas.microsoft.com/office/drawing/2014/main" id="{725B019D-4AC6-96CF-BD64-653DD710C6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802535F0-073D-DF0E-D53A-21DB43A8D5EA}"/>
              </a:ext>
            </a:extLst>
          </p:cNvPr>
          <p:cNvSpPr>
            <a:spLocks noGrp="1"/>
          </p:cNvSpPr>
          <p:nvPr>
            <p:ph type="dt" sz="half" idx="10"/>
          </p:nvPr>
        </p:nvSpPr>
        <p:spPr/>
        <p:txBody>
          <a:bodyPr/>
          <a:lstStyle/>
          <a:p>
            <a:fld id="{7FBAE9B6-C791-C844-A6B7-9EF15101627A}" type="datetimeFigureOut">
              <a:rPr lang="es-CO" smtClean="0"/>
              <a:t>23/11/23</a:t>
            </a:fld>
            <a:endParaRPr lang="es-CO"/>
          </a:p>
        </p:txBody>
      </p:sp>
      <p:sp>
        <p:nvSpPr>
          <p:cNvPr id="6" name="Marcador de pie de página 5">
            <a:extLst>
              <a:ext uri="{FF2B5EF4-FFF2-40B4-BE49-F238E27FC236}">
                <a16:creationId xmlns:a16="http://schemas.microsoft.com/office/drawing/2014/main" id="{E67C679F-84AD-F3F6-B56F-DD1ED4646CD1}"/>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D4EBD0DC-EFED-D758-5F44-F1D81C7910DD}"/>
              </a:ext>
            </a:extLst>
          </p:cNvPr>
          <p:cNvSpPr>
            <a:spLocks noGrp="1"/>
          </p:cNvSpPr>
          <p:nvPr>
            <p:ph type="sldNum" sz="quarter" idx="12"/>
          </p:nvPr>
        </p:nvSpPr>
        <p:spPr/>
        <p:txBody>
          <a:bodyPr/>
          <a:lstStyle/>
          <a:p>
            <a:fld id="{23EA9E15-41B4-414A-9FDA-D6AFAE621595}" type="slidenum">
              <a:rPr lang="es-CO" smtClean="0"/>
              <a:t>‹Nº›</a:t>
            </a:fld>
            <a:endParaRPr lang="es-CO"/>
          </a:p>
        </p:txBody>
      </p:sp>
    </p:spTree>
    <p:extLst>
      <p:ext uri="{BB962C8B-B14F-4D97-AF65-F5344CB8AC3E}">
        <p14:creationId xmlns:p14="http://schemas.microsoft.com/office/powerpoint/2010/main" val="2034784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DCEBE54-1B94-52BF-075B-75E48F041C4C}"/>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posición de imagen 2">
            <a:extLst>
              <a:ext uri="{FF2B5EF4-FFF2-40B4-BE49-F238E27FC236}">
                <a16:creationId xmlns:a16="http://schemas.microsoft.com/office/drawing/2014/main" id="{9FC402CC-EA0D-D121-EC34-6A5E2957E4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7807A08B-B016-93B9-DCF6-0CEF410757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A0423CFA-A279-FBE7-FB4B-A06C6F4299FA}"/>
              </a:ext>
            </a:extLst>
          </p:cNvPr>
          <p:cNvSpPr>
            <a:spLocks noGrp="1"/>
          </p:cNvSpPr>
          <p:nvPr>
            <p:ph type="dt" sz="half" idx="10"/>
          </p:nvPr>
        </p:nvSpPr>
        <p:spPr/>
        <p:txBody>
          <a:bodyPr/>
          <a:lstStyle/>
          <a:p>
            <a:fld id="{7FBAE9B6-C791-C844-A6B7-9EF15101627A}" type="datetimeFigureOut">
              <a:rPr lang="es-CO" smtClean="0"/>
              <a:t>23/11/23</a:t>
            </a:fld>
            <a:endParaRPr lang="es-CO"/>
          </a:p>
        </p:txBody>
      </p:sp>
      <p:sp>
        <p:nvSpPr>
          <p:cNvPr id="6" name="Marcador de pie de página 5">
            <a:extLst>
              <a:ext uri="{FF2B5EF4-FFF2-40B4-BE49-F238E27FC236}">
                <a16:creationId xmlns:a16="http://schemas.microsoft.com/office/drawing/2014/main" id="{89BE300B-9465-636E-21F3-2BCD3147BF52}"/>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D1694201-8523-400B-F744-215E0EA54F57}"/>
              </a:ext>
            </a:extLst>
          </p:cNvPr>
          <p:cNvSpPr>
            <a:spLocks noGrp="1"/>
          </p:cNvSpPr>
          <p:nvPr>
            <p:ph type="sldNum" sz="quarter" idx="12"/>
          </p:nvPr>
        </p:nvSpPr>
        <p:spPr/>
        <p:txBody>
          <a:bodyPr/>
          <a:lstStyle/>
          <a:p>
            <a:fld id="{23EA9E15-41B4-414A-9FDA-D6AFAE621595}" type="slidenum">
              <a:rPr lang="es-CO" smtClean="0"/>
              <a:t>‹Nº›</a:t>
            </a:fld>
            <a:endParaRPr lang="es-CO"/>
          </a:p>
        </p:txBody>
      </p:sp>
    </p:spTree>
    <p:extLst>
      <p:ext uri="{BB962C8B-B14F-4D97-AF65-F5344CB8AC3E}">
        <p14:creationId xmlns:p14="http://schemas.microsoft.com/office/powerpoint/2010/main" val="2657783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C6424E5-0DBD-09E2-3FB7-12654469B7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E19021ED-FA18-4C95-46E8-C28476CCF5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97827C32-3C29-C2EE-3B75-4EFE9D093A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BAE9B6-C791-C844-A6B7-9EF15101627A}" type="datetimeFigureOut">
              <a:rPr lang="es-CO" smtClean="0"/>
              <a:t>23/11/23</a:t>
            </a:fld>
            <a:endParaRPr lang="es-CO"/>
          </a:p>
        </p:txBody>
      </p:sp>
      <p:sp>
        <p:nvSpPr>
          <p:cNvPr id="5" name="Marcador de pie de página 4">
            <a:extLst>
              <a:ext uri="{FF2B5EF4-FFF2-40B4-BE49-F238E27FC236}">
                <a16:creationId xmlns:a16="http://schemas.microsoft.com/office/drawing/2014/main" id="{EF72CF0C-58D4-35A6-0DAF-05DA60E23B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E2C2E801-CE70-C94A-8898-1D43B1542C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EA9E15-41B4-414A-9FDA-D6AFAE621595}" type="slidenum">
              <a:rPr lang="es-CO" smtClean="0"/>
              <a:t>‹Nº›</a:t>
            </a:fld>
            <a:endParaRPr lang="es-CO"/>
          </a:p>
        </p:txBody>
      </p:sp>
    </p:spTree>
    <p:extLst>
      <p:ext uri="{BB962C8B-B14F-4D97-AF65-F5344CB8AC3E}">
        <p14:creationId xmlns:p14="http://schemas.microsoft.com/office/powerpoint/2010/main" val="31289181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BDE89B-8C61-C6DC-E1B1-48DA18AEA678}"/>
              </a:ext>
            </a:extLst>
          </p:cNvPr>
          <p:cNvSpPr>
            <a:spLocks noGrp="1"/>
          </p:cNvSpPr>
          <p:nvPr>
            <p:ph type="ctrTitle"/>
          </p:nvPr>
        </p:nvSpPr>
        <p:spPr>
          <a:xfrm>
            <a:off x="3072715" y="1186248"/>
            <a:ext cx="7059826" cy="2242752"/>
          </a:xfrm>
        </p:spPr>
        <p:txBody>
          <a:bodyPr>
            <a:noAutofit/>
          </a:bodyPr>
          <a:lstStyle/>
          <a:p>
            <a:r>
              <a:rPr lang="en-US" sz="5400" b="1"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9. </a:t>
            </a:r>
            <a:r>
              <a:rPr lang="de-DE" sz="5400" b="1"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NUESTRO HOGAR,UN </a:t>
            </a:r>
            <a:br>
              <a:rPr lang="de-DE" sz="5400" b="1"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br>
            <a:r>
              <a:rPr lang="de-DE" sz="5400" b="1"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REFUGIO BENDECIDO </a:t>
            </a:r>
            <a:endParaRPr lang="es-CO" sz="5400" dirty="0">
              <a:latin typeface="BatangChe" panose="02030609000101010101" pitchFamily="49" charset="-127"/>
              <a:ea typeface="BatangChe" panose="02030609000101010101" pitchFamily="49" charset="-127"/>
            </a:endParaRPr>
          </a:p>
        </p:txBody>
      </p:sp>
      <p:sp>
        <p:nvSpPr>
          <p:cNvPr id="3" name="Subtítulo 2">
            <a:extLst>
              <a:ext uri="{FF2B5EF4-FFF2-40B4-BE49-F238E27FC236}">
                <a16:creationId xmlns:a16="http://schemas.microsoft.com/office/drawing/2014/main" id="{5E729FAB-1553-B34D-E8C7-7F4BB37D1ABC}"/>
              </a:ext>
            </a:extLst>
          </p:cNvPr>
          <p:cNvSpPr>
            <a:spLocks noGrp="1"/>
          </p:cNvSpPr>
          <p:nvPr>
            <p:ph type="subTitle" idx="1"/>
          </p:nvPr>
        </p:nvSpPr>
        <p:spPr>
          <a:xfrm>
            <a:off x="2351904" y="3920678"/>
            <a:ext cx="9144000" cy="1655762"/>
          </a:xfrm>
        </p:spPr>
        <p:txBody>
          <a:bodyPr>
            <a:normAutofit/>
          </a:bodyPr>
          <a:lstStyle/>
          <a:p>
            <a:r>
              <a:rPr lang="es-ES_tradnl" sz="3200"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«Ellos dijeron: Cree en el Señor Jesucristo, y ser</a:t>
            </a:r>
            <a:r>
              <a:rPr lang="en-US" sz="3200" dirty="0" err="1">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á</a:t>
            </a:r>
            <a:r>
              <a:rPr lang="es-ES_tradnl" sz="3200"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s salvo, t</a:t>
            </a:r>
            <a:r>
              <a:rPr lang="en-US" sz="3200" dirty="0" err="1">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ú</a:t>
            </a:r>
            <a:r>
              <a:rPr lang="en-US" sz="3200"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 </a:t>
            </a:r>
            <a:r>
              <a:rPr lang="es-ES_tradnl" sz="3200"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y tu casa</a:t>
            </a:r>
            <a:r>
              <a:rPr lang="en-US" sz="32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es-ES_tradnl" sz="3200" b="1" dirty="0" err="1">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Hch</a:t>
            </a:r>
            <a:r>
              <a:rPr lang="es-ES_tradnl" sz="3200" b="1"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 16:31).</a:t>
            </a:r>
            <a:endParaRPr lang="es-CO" sz="3200" b="1" dirty="0">
              <a:latin typeface="BatangChe" panose="02030609000101010101" pitchFamily="49" charset="-127"/>
              <a:ea typeface="BatangChe" panose="02030609000101010101" pitchFamily="49" charset="-127"/>
            </a:endParaRPr>
          </a:p>
        </p:txBody>
      </p:sp>
      <p:sp>
        <p:nvSpPr>
          <p:cNvPr id="6" name="CuadroTexto 5">
            <a:extLst>
              <a:ext uri="{FF2B5EF4-FFF2-40B4-BE49-F238E27FC236}">
                <a16:creationId xmlns:a16="http://schemas.microsoft.com/office/drawing/2014/main" id="{005D5A24-E0FB-2CF9-DE76-4491646B0101}"/>
              </a:ext>
            </a:extLst>
          </p:cNvPr>
          <p:cNvSpPr txBox="1"/>
          <p:nvPr/>
        </p:nvSpPr>
        <p:spPr>
          <a:xfrm>
            <a:off x="2263904" y="6432221"/>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30851877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E476F50-2B0B-FE73-39D1-88B754093E8B}"/>
              </a:ext>
            </a:extLst>
          </p:cNvPr>
          <p:cNvSpPr>
            <a:spLocks noGrp="1"/>
          </p:cNvSpPr>
          <p:nvPr>
            <p:ph idx="1"/>
          </p:nvPr>
        </p:nvSpPr>
        <p:spPr>
          <a:xfrm>
            <a:off x="891457" y="830426"/>
            <a:ext cx="8775357" cy="5066452"/>
          </a:xfrm>
          <a:noFill/>
        </p:spPr>
        <p:txBody>
          <a:bodyPr vert="horz" wrap="square" lIns="91440" tIns="45720" rIns="91440" bIns="45720" rtlCol="0" anchor="ctr">
            <a:spAutoFit/>
          </a:bodyPr>
          <a:lstStyle/>
          <a:p>
            <a:pPr marL="0" indent="0" algn="ctr">
              <a:lnSpc>
                <a:spcPct val="120000"/>
              </a:lnSpc>
              <a:spcBef>
                <a:spcPct val="0"/>
              </a:spcBef>
              <a:buNone/>
            </a:pPr>
            <a:r>
              <a:rPr lang="es-CO"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ACTIVIDAD PARA LOS PARTICIPANTES</a:t>
            </a:r>
          </a:p>
          <a:p>
            <a:pPr marL="0" indent="0" algn="just">
              <a:lnSpc>
                <a:spcPct val="120000"/>
              </a:lnSpc>
              <a:spcBef>
                <a:spcPct val="0"/>
              </a:spcBef>
              <a:buNone/>
            </a:pPr>
            <a:endParaRPr lang="es-CO"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0" indent="0" algn="just">
              <a:lnSpc>
                <a:spcPct val="120000"/>
              </a:lnSpc>
              <a:spcBef>
                <a:spcPct val="0"/>
              </a:spcBef>
              <a:buNone/>
            </a:pPr>
            <a:r>
              <a:rPr lang="es-CO"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Como familia reúnanse al finalizar el día, donde tengan un horario designado para ello no importando el lugar o momentos en los que se encuentren, en donde cada uno tome un espacio  para dar los agradecimientos por las bendiciones diarias, cada día debe cerrar con la oración de un miembro diferente. </a:t>
            </a:r>
          </a:p>
          <a:p>
            <a:pPr>
              <a:lnSpc>
                <a:spcPct val="120000"/>
              </a:lnSpc>
              <a:spcBef>
                <a:spcPct val="0"/>
              </a:spcBef>
            </a:pPr>
            <a:endPar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p:txBody>
      </p:sp>
    </p:spTree>
    <p:extLst>
      <p:ext uri="{BB962C8B-B14F-4D97-AF65-F5344CB8AC3E}">
        <p14:creationId xmlns:p14="http://schemas.microsoft.com/office/powerpoint/2010/main" val="4121407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613AAB4-F184-E87B-3990-55DFCDB25333}"/>
              </a:ext>
            </a:extLst>
          </p:cNvPr>
          <p:cNvSpPr>
            <a:spLocks noGrp="1"/>
          </p:cNvSpPr>
          <p:nvPr>
            <p:ph idx="1"/>
          </p:nvPr>
        </p:nvSpPr>
        <p:spPr>
          <a:xfrm>
            <a:off x="3200400" y="1105578"/>
            <a:ext cx="8079258" cy="1151534"/>
          </a:xfrm>
          <a:noFill/>
        </p:spPr>
        <p:txBody>
          <a:bodyPr vert="horz" wrap="square" lIns="91440" tIns="45720" rIns="91440" bIns="45720" rtlCol="0" anchor="ctr">
            <a:spAutoFit/>
          </a:bodyPr>
          <a:lstStyle/>
          <a:p>
            <a:pPr algn="just">
              <a:lnSpc>
                <a:spcPct val="120000"/>
              </a:lnSpc>
              <a:spcBef>
                <a:spcPct val="0"/>
              </a:spcBef>
            </a:pP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Fortaleciendo la unidad. </a:t>
            </a:r>
            <a:r>
              <a:rPr lang="es-ES_tradnl"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uestro hogar es el espacio donde podemos practicar el amor incondicional, el perdón y la armonía</a:t>
            </a:r>
            <a:r>
              <a:rPr lang="it-IT"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p>
        </p:txBody>
      </p:sp>
      <p:sp>
        <p:nvSpPr>
          <p:cNvPr id="5" name="CuadroTexto 4">
            <a:extLst>
              <a:ext uri="{FF2B5EF4-FFF2-40B4-BE49-F238E27FC236}">
                <a16:creationId xmlns:a16="http://schemas.microsoft.com/office/drawing/2014/main" id="{769E5C26-DEF7-C95E-097F-DCDEA4788028}"/>
              </a:ext>
            </a:extLst>
          </p:cNvPr>
          <p:cNvSpPr txBox="1"/>
          <p:nvPr/>
        </p:nvSpPr>
        <p:spPr>
          <a:xfrm>
            <a:off x="1581665" y="2745889"/>
            <a:ext cx="10095471" cy="3367525"/>
          </a:xfrm>
          <a:prstGeom prst="rect">
            <a:avLst/>
          </a:prstGeom>
          <a:noFill/>
        </p:spPr>
        <p:txBody>
          <a:bodyPr vert="horz" wrap="square" lIns="91440" tIns="45720" rIns="91440" bIns="45720" rtlCol="0" anchor="ctr">
            <a:spAutoFit/>
          </a:bodyPr>
          <a:lstStyle>
            <a:lvl1pPr marL="228600" indent="-228600">
              <a:lnSpc>
                <a:spcPct val="120000"/>
              </a:lnSpc>
              <a:spcBef>
                <a:spcPct val="0"/>
              </a:spcBef>
              <a:buFont typeface="Arial" panose="020B0604020202020204" pitchFamily="34" charset="0"/>
              <a:buChar char="•"/>
              <a:defRPr sz="2000" b="1">
                <a:solidFill>
                  <a:srgbClr val="000000"/>
                </a:solidFill>
                <a:latin typeface="BatangChe" panose="02030609000101010101" pitchFamily="49" charset="-127"/>
                <a:ea typeface="BatangChe" panose="02030609000101010101" pitchFamily="49" charset="-127"/>
                <a:cs typeface="Arial Unicode MS" panose="020B0604020202020204" pitchFamily="34" charset="-12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ctr">
              <a:lnSpc>
                <a:spcPct val="120000"/>
              </a:lnSpc>
              <a:spcBef>
                <a:spcPct val="0"/>
              </a:spcBef>
              <a:buNone/>
            </a:pP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ACTIVIDAD PARA LOS PARTICIPANTES</a:t>
            </a:r>
          </a:p>
          <a:p>
            <a:pPr marL="0" indent="0" algn="just">
              <a:lnSpc>
                <a:spcPct val="120000"/>
              </a:lnSpc>
              <a:spcBef>
                <a:spcPct val="0"/>
              </a:spcBef>
              <a:buNone/>
            </a:pPr>
            <a:endPar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0" indent="0" algn="just">
              <a:buNone/>
            </a:pPr>
            <a:r>
              <a:rPr lang="es-CO" b="0" dirty="0"/>
              <a:t>Una bonita actividad que podemos desarrollar es destinar un día a la semana o una de las 3 comidas para realizarla en familia, en donde mientras elaboramos lo alimentos compartimos hablando en familia, quizás recordando anécdotas o hablando sobre el día; en este espacio no solo ejercitaremos la comunicación si no el trabajo en equipo. También cada miembro puede proponer una receta semanalmente para que todos interactúen en la elección de los platos a preparar.</a:t>
            </a:r>
          </a:p>
        </p:txBody>
      </p:sp>
    </p:spTree>
    <p:extLst>
      <p:ext uri="{BB962C8B-B14F-4D97-AF65-F5344CB8AC3E}">
        <p14:creationId xmlns:p14="http://schemas.microsoft.com/office/powerpoint/2010/main" val="648349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613AAB4-F184-E87B-3990-55DFCDB25333}"/>
              </a:ext>
            </a:extLst>
          </p:cNvPr>
          <p:cNvSpPr>
            <a:spLocks noGrp="1"/>
          </p:cNvSpPr>
          <p:nvPr>
            <p:ph idx="1"/>
          </p:nvPr>
        </p:nvSpPr>
        <p:spPr>
          <a:xfrm>
            <a:off x="1878226" y="1401643"/>
            <a:ext cx="9475573" cy="4770986"/>
          </a:xfrm>
          <a:noFill/>
        </p:spPr>
        <p:txBody>
          <a:bodyPr vert="horz" wrap="square" lIns="91440" tIns="45720" rIns="91440" bIns="45720" rtlCol="0" anchor="ctr">
            <a:spAutoFit/>
          </a:bodyPr>
          <a:lstStyle/>
          <a:p>
            <a:pPr marL="0" indent="0" algn="just">
              <a:lnSpc>
                <a:spcPct val="120000"/>
              </a:lnSpc>
              <a:spcBef>
                <a:spcPct val="0"/>
              </a:spcBef>
              <a:buNone/>
            </a:pP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Haciendo de nuestro hogar un e</a:t>
            </a:r>
            <a:r>
              <a:rPr lang="es-ES_tradnl"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spacio de </a:t>
            </a: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p</a:t>
            </a:r>
            <a:r>
              <a:rPr lang="es-ES_tradnl"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az y </a:t>
            </a: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d</a:t>
            </a:r>
            <a:r>
              <a:rPr lang="es-ES_tradnl"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escanso</a:t>
            </a: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en Dios</a:t>
            </a:r>
            <a:r>
              <a:rPr lang="fr-FR"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en </a:t>
            </a: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t</a:t>
            </a:r>
            <a:r>
              <a:rPr lang="es-ES_tradnl"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iempos de </a:t>
            </a: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t</a:t>
            </a:r>
            <a:r>
              <a:rPr lang="it-IT"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ormenta</a:t>
            </a: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es-ES_tradnl"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E</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 la quietud</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el orden y la armonía </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de nuestros espacios personales, podemos encontrar tiempo para la reflexión, la oración y la comunió</a:t>
            </a:r>
            <a:r>
              <a:rPr lang="it-IT"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 con Dios. </a:t>
            </a:r>
          </a:p>
          <a:p>
            <a:pPr marL="0" indent="0">
              <a:lnSpc>
                <a:spcPct val="120000"/>
              </a:lnSpc>
              <a:spcBef>
                <a:spcPct val="0"/>
              </a:spcBef>
              <a:buNone/>
            </a:pPr>
            <a:endParaRPr lang="it-IT"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0" indent="0" algn="ctr">
              <a:lnSpc>
                <a:spcPct val="120000"/>
              </a:lnSpc>
              <a:spcBef>
                <a:spcPct val="0"/>
              </a:spcBef>
              <a:buNone/>
            </a:pPr>
            <a:r>
              <a:rPr lang="es-CO" sz="18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ACTIVIDAD PARA LOS PARTICIPANTES</a:t>
            </a:r>
          </a:p>
          <a:p>
            <a:pPr marL="0" indent="0" algn="ctr">
              <a:lnSpc>
                <a:spcPct val="120000"/>
              </a:lnSpc>
              <a:spcBef>
                <a:spcPct val="0"/>
              </a:spcBef>
              <a:buNone/>
            </a:pPr>
            <a:endParaRPr lang="es-CO" sz="18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0" indent="0" algn="just">
              <a:lnSpc>
                <a:spcPct val="120000"/>
              </a:lnSpc>
              <a:spcBef>
                <a:spcPct val="0"/>
              </a:spcBef>
              <a:buNone/>
            </a:pP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Designar un lugar de nuestro hogar en donde todos como familia vamos a aportar decorándolo y trayendo cosas personales (cojines, mantas, sillas, cuadros con frases inspiradoras, una planta, entre otros) en el cual podamos estar cómodos para poder orar o quizá leer la Biblia o un libro que nos dé aliento en un mal momento.</a:t>
            </a:r>
          </a:p>
          <a:p>
            <a:pPr marL="0" indent="0">
              <a:lnSpc>
                <a:spcPct val="120000"/>
              </a:lnSpc>
              <a:spcBef>
                <a:spcPct val="0"/>
              </a:spcBef>
              <a:buNone/>
            </a:pPr>
            <a:endPar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p:txBody>
      </p:sp>
    </p:spTree>
    <p:extLst>
      <p:ext uri="{BB962C8B-B14F-4D97-AF65-F5344CB8AC3E}">
        <p14:creationId xmlns:p14="http://schemas.microsoft.com/office/powerpoint/2010/main" val="1458233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Marcador de contenido 2">
            <a:extLst>
              <a:ext uri="{FF2B5EF4-FFF2-40B4-BE49-F238E27FC236}">
                <a16:creationId xmlns:a16="http://schemas.microsoft.com/office/drawing/2014/main" id="{8143EA65-2808-B001-5840-CD6EBADA689C}"/>
              </a:ext>
            </a:extLst>
          </p:cNvPr>
          <p:cNvSpPr>
            <a:spLocks noGrp="1"/>
          </p:cNvSpPr>
          <p:nvPr>
            <p:ph idx="1"/>
          </p:nvPr>
        </p:nvSpPr>
        <p:spPr>
          <a:xfrm>
            <a:off x="1742301" y="1952065"/>
            <a:ext cx="9527060" cy="4475521"/>
          </a:xfrm>
          <a:noFill/>
        </p:spPr>
        <p:txBody>
          <a:bodyPr vert="horz" wrap="square" lIns="91440" tIns="45720" rIns="91440" bIns="45720" rtlCol="0" anchor="ctr">
            <a:spAutoFit/>
          </a:bodyPr>
          <a:lstStyle/>
          <a:p>
            <a:pPr>
              <a:lnSpc>
                <a:spcPct val="120000"/>
              </a:lnSpc>
              <a:spcBef>
                <a:spcPct val="0"/>
              </a:spcBef>
            </a:pP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Creando un l</a:t>
            </a:r>
            <a:r>
              <a:rPr lang="es-ES_tradnl"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ugar de </a:t>
            </a: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a:t>
            </a:r>
            <a:r>
              <a:rPr lang="es-ES_tradnl"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recimiento</a:t>
            </a: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espiritual. L</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 familia es un lugar donde aprendemos y crecemos juntos. Enseñar y modelar los principios y valores </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cristianos </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en nuestro hogar es esencial para el desarrollo espiritual y moral de nuestros seres queridos</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p>
          <a:p>
            <a:pPr>
              <a:lnSpc>
                <a:spcPct val="120000"/>
              </a:lnSpc>
              <a:spcBef>
                <a:spcPct val="0"/>
              </a:spcBef>
            </a:pPr>
            <a:endPar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0" indent="0" algn="ctr">
              <a:lnSpc>
                <a:spcPct val="120000"/>
              </a:lnSpc>
              <a:spcBef>
                <a:spcPct val="0"/>
              </a:spcBef>
              <a:buNone/>
            </a:pP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r>
              <a:rPr lang="ar-SA"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La educación y preparación de sus hijos para que sean cristianos es el servicio de car</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á</a:t>
            </a:r>
            <a:r>
              <a:rPr lang="fr-FR" sz="20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cter</a:t>
            </a:r>
            <a:r>
              <a:rPr lang="fr-FR"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m</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á</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 elevado que los padres puedan ofrecer a Dios. Es una obra que demanda un trabajo paciente, y un esfuerzo diligente y perseverante que dura toda la vida. Al descuidar este propósito demostramos ser mayordomos desleales. Dios no aceptar</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á </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ninguna excusa por tal descuido</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r>
              <a:rPr lang="es-ES_tradnl"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PVGM, 153). </a:t>
            </a:r>
            <a:endPar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a:lnSpc>
                <a:spcPct val="120000"/>
              </a:lnSpc>
              <a:spcBef>
                <a:spcPct val="0"/>
              </a:spcBef>
            </a:pPr>
            <a:endPar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p:txBody>
      </p:sp>
      <p:sp>
        <p:nvSpPr>
          <p:cNvPr id="2" name="CuadroTexto 1">
            <a:extLst>
              <a:ext uri="{FF2B5EF4-FFF2-40B4-BE49-F238E27FC236}">
                <a16:creationId xmlns:a16="http://schemas.microsoft.com/office/drawing/2014/main" id="{B83887BE-5142-73BA-6C2E-126D76FCAEB6}"/>
              </a:ext>
            </a:extLst>
          </p:cNvPr>
          <p:cNvSpPr txBox="1"/>
          <p:nvPr/>
        </p:nvSpPr>
        <p:spPr>
          <a:xfrm>
            <a:off x="10887188" y="845704"/>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370161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30E0ADF4-97D2-8998-B4F2-DCE3EF5BA698}"/>
              </a:ext>
            </a:extLst>
          </p:cNvPr>
          <p:cNvSpPr txBox="1"/>
          <p:nvPr/>
        </p:nvSpPr>
        <p:spPr>
          <a:xfrm>
            <a:off x="3499103" y="1193499"/>
            <a:ext cx="7646691" cy="4465838"/>
          </a:xfrm>
          <a:prstGeom prst="rect">
            <a:avLst/>
          </a:prstGeom>
          <a:noFill/>
        </p:spPr>
        <p:txBody>
          <a:bodyPr wrap="square">
            <a:spAutoFit/>
          </a:bodyPr>
          <a:lstStyle/>
          <a:p>
            <a:pPr marL="0" indent="0" algn="ctr">
              <a:lnSpc>
                <a:spcPct val="120000"/>
              </a:lnSpc>
              <a:spcBef>
                <a:spcPct val="0"/>
              </a:spcBef>
              <a:buNone/>
            </a:pP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ACTIVIDAD PARA LOS PARTICIPANTES</a:t>
            </a:r>
          </a:p>
          <a:p>
            <a:pPr marL="0" indent="0" algn="ctr">
              <a:lnSpc>
                <a:spcPct val="120000"/>
              </a:lnSpc>
              <a:spcBef>
                <a:spcPct val="0"/>
              </a:spcBef>
              <a:buNone/>
            </a:pPr>
            <a:endPar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342900" indent="-342900" algn="just">
              <a:lnSpc>
                <a:spcPct val="120000"/>
              </a:lnSpc>
              <a:spcBef>
                <a:spcPct val="0"/>
              </a:spcBef>
              <a:buFont typeface="Arial" panose="020B0604020202020204" pitchFamily="34" charset="0"/>
              <a:buChar char="•"/>
            </a:pP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En el espacio del culto familiar escojamos un libro de crecimiento espiritual en donde todos sean los lectores, así como al final de cada lectura se tomen unos minutos para resaltar lo más importante de la lectura de ese día. </a:t>
            </a:r>
          </a:p>
          <a:p>
            <a:pPr marL="342900" indent="-342900" algn="just">
              <a:lnSpc>
                <a:spcPct val="120000"/>
              </a:lnSpc>
              <a:spcBef>
                <a:spcPct val="0"/>
              </a:spcBef>
              <a:buFont typeface="Arial" panose="020B0604020202020204" pitchFamily="34" charset="0"/>
              <a:buChar char="•"/>
            </a:pP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También podemos crear un club de lectura en donde podamos tener lecturas periódicas de acuerdo a las edades.</a:t>
            </a:r>
          </a:p>
        </p:txBody>
      </p:sp>
    </p:spTree>
    <p:extLst>
      <p:ext uri="{BB962C8B-B14F-4D97-AF65-F5344CB8AC3E}">
        <p14:creationId xmlns:p14="http://schemas.microsoft.com/office/powerpoint/2010/main" val="2871118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Marcador de contenido 4">
            <a:extLst>
              <a:ext uri="{FF2B5EF4-FFF2-40B4-BE49-F238E27FC236}">
                <a16:creationId xmlns:a16="http://schemas.microsoft.com/office/drawing/2014/main" id="{EA47B7EC-7EFA-DF7C-7540-E34FC046DDD4}"/>
              </a:ext>
            </a:extLst>
          </p:cNvPr>
          <p:cNvSpPr>
            <a:spLocks noGrp="1"/>
          </p:cNvSpPr>
          <p:nvPr>
            <p:ph idx="1"/>
          </p:nvPr>
        </p:nvSpPr>
        <p:spPr>
          <a:xfrm>
            <a:off x="3249828" y="1544595"/>
            <a:ext cx="7599404" cy="3348681"/>
          </a:xfrm>
        </p:spPr>
        <p:txBody>
          <a:bodyPr>
            <a:normAutofit/>
          </a:bodyPr>
          <a:lstStyle/>
          <a:p>
            <a:pPr algn="just"/>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Teniendo c</a:t>
            </a:r>
            <a:r>
              <a:rPr lang="es-ES_tradnl"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omunicación abierta</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F</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omentemos</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un ambiente de comunicación abierta </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dentro de nuestra</a:t>
            </a:r>
            <a:r>
              <a:rPr lang="it-IT"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familia. </a:t>
            </a:r>
          </a:p>
          <a:p>
            <a:pPr marL="0" indent="0" algn="just">
              <a:buNone/>
            </a:pPr>
            <a:endParaRPr lang="it-IT"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0" indent="0" algn="just">
              <a:buNone/>
            </a:pPr>
            <a:r>
              <a:rPr lang="fr-FR"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Al ense</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ñar respeto y aprecio por las diferentes culturas, enseñemos a nuestros hijos a discernir </a:t>
            </a:r>
            <a:r>
              <a:rPr lang="es-ES_tradnl" sz="24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qu</a:t>
            </a:r>
            <a:r>
              <a:rPr lang="fr-FR"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é </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aspectos de cada cultura son o no compatibles con la Biblia.</a:t>
            </a:r>
            <a:endParaRPr lang="es-CO" sz="2400" dirty="0"/>
          </a:p>
        </p:txBody>
      </p:sp>
      <p:sp>
        <p:nvSpPr>
          <p:cNvPr id="2" name="CuadroTexto 1">
            <a:extLst>
              <a:ext uri="{FF2B5EF4-FFF2-40B4-BE49-F238E27FC236}">
                <a16:creationId xmlns:a16="http://schemas.microsoft.com/office/drawing/2014/main" id="{1E62D1F3-CEC7-6C67-C9BD-B4A8E86BDC0E}"/>
              </a:ext>
            </a:extLst>
          </p:cNvPr>
          <p:cNvSpPr txBox="1"/>
          <p:nvPr/>
        </p:nvSpPr>
        <p:spPr>
          <a:xfrm>
            <a:off x="11079331" y="943718"/>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1033880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5E729FAB-1553-B34D-E8C7-7F4BB37D1ABC}"/>
              </a:ext>
            </a:extLst>
          </p:cNvPr>
          <p:cNvSpPr>
            <a:spLocks noGrp="1"/>
          </p:cNvSpPr>
          <p:nvPr>
            <p:ph type="subTitle" idx="1"/>
          </p:nvPr>
        </p:nvSpPr>
        <p:spPr>
          <a:xfrm>
            <a:off x="2829696" y="1927654"/>
            <a:ext cx="8106033" cy="3330146"/>
          </a:xfrm>
        </p:spPr>
        <p:txBody>
          <a:bodyPr vert="horz" lIns="91440" tIns="45720" rIns="91440" bIns="45720" rtlCol="0">
            <a:normAutofit fontScale="92500" lnSpcReduction="10000"/>
          </a:bodyPr>
          <a:lstStyle/>
          <a:p>
            <a:pPr marL="228600" indent="-228600" algn="just">
              <a:buChar char="•"/>
            </a:pPr>
            <a:r>
              <a:rPr lang="es-CO"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Dejand</a:t>
            </a:r>
            <a:r>
              <a:rPr lang="es-ES_tradnl"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 </a:t>
            </a:r>
            <a:r>
              <a:rPr lang="es-CO"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un legado e</a:t>
            </a:r>
            <a:r>
              <a:rPr lang="it-IT"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spiritual</a:t>
            </a:r>
            <a:r>
              <a:rPr lang="es-CO"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M</a:t>
            </a:r>
            <a:r>
              <a:rPr lang="es-ES_tradnl"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odelando el comportamiento</a:t>
            </a:r>
            <a:r>
              <a:rPr lang="es-CO"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y siendo ejemplo de una vida </a:t>
            </a:r>
            <a:r>
              <a:rPr lang="es-ES_tradnl"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centrada en Dios, estamos preparando el camino para que nuestros hijos y nietos tambi</a:t>
            </a:r>
            <a:r>
              <a:rPr lang="fr-FR"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é</a:t>
            </a:r>
            <a:r>
              <a:rPr lang="es-ES_tradnl"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 encuentren refugio en la fe</a:t>
            </a:r>
            <a:r>
              <a:rPr lang="es-CO"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y puedan prepararse para la vida eterna. </a:t>
            </a:r>
          </a:p>
          <a:p>
            <a:pPr algn="just"/>
            <a:endParaRPr lang="es-CO"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r>
              <a:rPr lang="es-ES_tradnl"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«Dios quiere que las familias de la tierra sean un s</a:t>
            </a:r>
            <a:r>
              <a:rPr lang="es-CO"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í</a:t>
            </a:r>
            <a:r>
              <a:rPr lang="es-ES_tradnl"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mbolo de la familia celestial. Los hogares cristianos, establecidos y dirigidos de acuerdo con el plan de Dios, se cuentan entre sus agentes m</a:t>
            </a:r>
            <a:r>
              <a:rPr lang="es-CO"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á</a:t>
            </a:r>
            <a:r>
              <a:rPr lang="es-ES_tradnl"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 eficaces para formar el car</a:t>
            </a:r>
            <a:r>
              <a:rPr lang="es-CO"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á</a:t>
            </a:r>
            <a:r>
              <a:rPr lang="es-ES_tradnl"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cter cristiano y para adelantar su obra</a:t>
            </a:r>
            <a:r>
              <a:rPr lang="es-CO"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es-CO"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r>
              <a:rPr lang="es-ES_tradnl"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JT, 3:63).  </a:t>
            </a:r>
            <a:endParaRPr lang="es-CO"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p:txBody>
      </p:sp>
      <p:sp>
        <p:nvSpPr>
          <p:cNvPr id="2" name="CuadroTexto 1">
            <a:extLst>
              <a:ext uri="{FF2B5EF4-FFF2-40B4-BE49-F238E27FC236}">
                <a16:creationId xmlns:a16="http://schemas.microsoft.com/office/drawing/2014/main" id="{CA61C2F5-DC74-BA34-C403-CF146BDBBF2F}"/>
              </a:ext>
            </a:extLst>
          </p:cNvPr>
          <p:cNvSpPr txBox="1"/>
          <p:nvPr/>
        </p:nvSpPr>
        <p:spPr>
          <a:xfrm>
            <a:off x="2285851" y="6430118"/>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6278552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F5BB22B1-201B-22F4-4EFD-511473FE7397}"/>
              </a:ext>
            </a:extLst>
          </p:cNvPr>
          <p:cNvSpPr txBox="1"/>
          <p:nvPr/>
        </p:nvSpPr>
        <p:spPr>
          <a:xfrm>
            <a:off x="2004369" y="1513498"/>
            <a:ext cx="7042095" cy="4160626"/>
          </a:xfrm>
          <a:prstGeom prst="rect">
            <a:avLst/>
          </a:prstGeom>
          <a:noFill/>
        </p:spPr>
        <p:txBody>
          <a:bodyPr wrap="square">
            <a:spAutoFit/>
          </a:bodyPr>
          <a:lstStyle/>
          <a:p>
            <a:pPr marL="0" indent="0" algn="ctr">
              <a:lnSpc>
                <a:spcPct val="120000"/>
              </a:lnSpc>
              <a:spcBef>
                <a:spcPct val="0"/>
              </a:spcBef>
              <a:buNone/>
            </a:pPr>
            <a:r>
              <a:rPr lang="es-CO" sz="28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ACTIVIDAD PARA LOS PARTICIPANTES</a:t>
            </a:r>
          </a:p>
          <a:p>
            <a:pPr marL="0" indent="0" algn="just">
              <a:lnSpc>
                <a:spcPct val="120000"/>
              </a:lnSpc>
              <a:spcBef>
                <a:spcPct val="0"/>
              </a:spcBef>
              <a:buNone/>
            </a:pPr>
            <a:endParaRPr lang="es-CO" sz="28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algn="just">
              <a:lnSpc>
                <a:spcPct val="120000"/>
              </a:lnSpc>
              <a:spcBef>
                <a:spcPct val="0"/>
              </a:spcBef>
            </a:pPr>
            <a:r>
              <a:rPr lang="es-CO" sz="2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Juntos como familia vamos a crear un diario en donde no importando la edad podamos resaltar la manera como Dios ha obrado en nuestras vidas, este diario puede tener fotos, recortes, entre otros. </a:t>
            </a:r>
          </a:p>
        </p:txBody>
      </p:sp>
    </p:spTree>
    <p:extLst>
      <p:ext uri="{BB962C8B-B14F-4D97-AF65-F5344CB8AC3E}">
        <p14:creationId xmlns:p14="http://schemas.microsoft.com/office/powerpoint/2010/main" val="18714771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B2628D55-CF31-DA14-485F-6960BA21AFD4}"/>
              </a:ext>
            </a:extLst>
          </p:cNvPr>
          <p:cNvSpPr>
            <a:spLocks noGrp="1"/>
          </p:cNvSpPr>
          <p:nvPr>
            <p:ph idx="1"/>
          </p:nvPr>
        </p:nvSpPr>
        <p:spPr>
          <a:xfrm>
            <a:off x="1060622" y="1853514"/>
            <a:ext cx="9788610" cy="3978876"/>
          </a:xfrm>
        </p:spPr>
        <p:txBody>
          <a:bodyPr vert="horz" lIns="91440" tIns="45720" rIns="91440" bIns="45720" rtlCol="0">
            <a:normAutofit lnSpcReduction="10000"/>
          </a:bodyPr>
          <a:lstStyle/>
          <a:p>
            <a:pPr algn="just"/>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Siendo un m</a:t>
            </a:r>
            <a:r>
              <a:rPr lang="es-ES_tradnl"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odelo de </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buen c</a:t>
            </a:r>
            <a:r>
              <a:rPr lang="es-ES_tradnl"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omportamiento</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papá y mamá </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son los modelos de roles m</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á</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 cercanos y poderosos en la vida de un </a:t>
            </a:r>
            <a:r>
              <a:rPr lang="es-ES_tradnl" sz="24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niñ</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a:t>
            </a:r>
            <a:r>
              <a:rPr lang="en-US"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p>
          <a:p>
            <a:pPr algn="just"/>
            <a:endPar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0" indent="0" algn="ctr">
              <a:buNone/>
            </a:pP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Nuestra familia es el lugar donde la misión de llevar el mensaje de salvación al mundo debe empezar, n</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 tenemos autoridad para predicar a los de afuera si no estamos dando testimonio a los de adentro.</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Con el ejemplo que demos por medio de nuestras acciones animaremos a nuestros hijos a desarrollar un espíritu de servicio a Dios. «</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El hogar es la primera escuela del niño y all</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í </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deben echarse los cimientos de una vida de servicio</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es-ES_tradnl"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MC, 311</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p>
          <a:p>
            <a:pPr marL="0" indent="0" algn="just">
              <a:buNone/>
            </a:pPr>
            <a:endPar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p:txBody>
      </p:sp>
      <p:sp>
        <p:nvSpPr>
          <p:cNvPr id="2" name="CuadroTexto 1">
            <a:extLst>
              <a:ext uri="{FF2B5EF4-FFF2-40B4-BE49-F238E27FC236}">
                <a16:creationId xmlns:a16="http://schemas.microsoft.com/office/drawing/2014/main" id="{DB949B41-0EDB-0AE6-5D85-2FD3E34F5D2D}"/>
              </a:ext>
            </a:extLst>
          </p:cNvPr>
          <p:cNvSpPr txBox="1"/>
          <p:nvPr/>
        </p:nvSpPr>
        <p:spPr>
          <a:xfrm>
            <a:off x="2392531" y="882758"/>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2320243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230DC2E-A95A-66E6-A1F7-79705AA49ABA}"/>
              </a:ext>
            </a:extLst>
          </p:cNvPr>
          <p:cNvSpPr>
            <a:spLocks noGrp="1"/>
          </p:cNvSpPr>
          <p:nvPr>
            <p:ph idx="1"/>
          </p:nvPr>
        </p:nvSpPr>
        <p:spPr>
          <a:xfrm>
            <a:off x="838200" y="1825625"/>
            <a:ext cx="9850395" cy="3957337"/>
          </a:xfrm>
        </p:spPr>
        <p:txBody>
          <a:bodyPr vert="horz" lIns="91440" tIns="45720" rIns="91440" bIns="45720" rtlCol="0">
            <a:normAutofit/>
          </a:bodyPr>
          <a:lstStyle/>
          <a:p>
            <a:pPr algn="just"/>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Hacer de nuestro hogar un refugio bendecido por Dios es una tarea significativa que trasciende lo material. </a:t>
            </a:r>
          </a:p>
          <a:p>
            <a:pPr algn="just"/>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Al buscar la bendición divina, transformamos nuestro hogar en un lugar de paz, amor, gratitud, generosidad y espiritualidad. Esto no solo beneficia a nuestra familia, sino que tambi</a:t>
            </a:r>
            <a:r>
              <a:rPr lang="fr-FR"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é</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 puede tener un impacto positivo en nuestra comunidad y en el mundo en general. </a:t>
            </a:r>
          </a:p>
          <a:p>
            <a:pPr algn="just"/>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Al mantener nuestro hogar enraizado en la fe y la bendición divina, construimos un legado de amor y esperanza que perdura a </a:t>
            </a:r>
            <a:r>
              <a:rPr lang="es-ES_tradnl" sz="24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trav</a:t>
            </a:r>
            <a:r>
              <a:rPr lang="fr-FR"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é</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 de las generaciones.</a:t>
            </a:r>
            <a:endPar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algn="just"/>
            <a:endPar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p:txBody>
      </p:sp>
      <p:sp>
        <p:nvSpPr>
          <p:cNvPr id="4" name="Título 3">
            <a:extLst>
              <a:ext uri="{FF2B5EF4-FFF2-40B4-BE49-F238E27FC236}">
                <a16:creationId xmlns:a16="http://schemas.microsoft.com/office/drawing/2014/main" id="{A6B1A195-293D-3459-867D-56E5FBE8720B}"/>
              </a:ext>
            </a:extLst>
          </p:cNvPr>
          <p:cNvSpPr txBox="1">
            <a:spLocks noGrp="1"/>
          </p:cNvSpPr>
          <p:nvPr>
            <p:ph type="title"/>
          </p:nvPr>
        </p:nvSpPr>
        <p:spPr>
          <a:xfrm>
            <a:off x="4281946" y="681037"/>
            <a:ext cx="3610232" cy="771697"/>
          </a:xfrm>
          <a:prstGeom prst="rect">
            <a:avLst/>
          </a:prstGeom>
        </p:spPr>
        <p:txBody>
          <a:bodyPr vert="horz" lIns="91440" tIns="45720" rIns="91440" bIns="45720" rtlCol="0" anchor="b">
            <a:noAutofit/>
          </a:bodyPr>
          <a:lstStyle>
            <a:lvl1pPr algn="ctr">
              <a:lnSpc>
                <a:spcPct val="90000"/>
              </a:lnSpc>
              <a:spcBef>
                <a:spcPct val="0"/>
              </a:spcBef>
              <a:buNone/>
              <a:defRPr sz="3600" b="1">
                <a:solidFill>
                  <a:srgbClr val="000000"/>
                </a:solidFill>
                <a:latin typeface="BatangChe" panose="02030609000101010101" pitchFamily="49" charset="-127"/>
                <a:ea typeface="BatangChe" panose="02030609000101010101" pitchFamily="49" charset="-127"/>
                <a:cs typeface="Arial Unicode MS" panose="020B0604020202020204" pitchFamily="34" charset="-128"/>
              </a:defRPr>
            </a:lvl1pPr>
          </a:lstStyle>
          <a:p>
            <a:r>
              <a:rPr lang="es-CO" dirty="0"/>
              <a:t>CONCLUSIÓN</a:t>
            </a:r>
          </a:p>
        </p:txBody>
      </p:sp>
      <p:sp>
        <p:nvSpPr>
          <p:cNvPr id="2" name="CuadroTexto 1">
            <a:extLst>
              <a:ext uri="{FF2B5EF4-FFF2-40B4-BE49-F238E27FC236}">
                <a16:creationId xmlns:a16="http://schemas.microsoft.com/office/drawing/2014/main" id="{14FCBD79-8CB4-CAFB-3DEB-52DE2F51647A}"/>
              </a:ext>
            </a:extLst>
          </p:cNvPr>
          <p:cNvSpPr txBox="1"/>
          <p:nvPr/>
        </p:nvSpPr>
        <p:spPr>
          <a:xfrm>
            <a:off x="2392531" y="882758"/>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1060298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7DCD59FE-7516-D34D-4B0E-550B01203BA3}"/>
              </a:ext>
            </a:extLst>
          </p:cNvPr>
          <p:cNvSpPr txBox="1"/>
          <p:nvPr/>
        </p:nvSpPr>
        <p:spPr>
          <a:xfrm>
            <a:off x="976184" y="1668161"/>
            <a:ext cx="10130727" cy="4275440"/>
          </a:xfrm>
          <a:prstGeom prst="rect">
            <a:avLst/>
          </a:prstGeom>
        </p:spPr>
        <p:txBody>
          <a:bodyPr vert="horz" lIns="91440" tIns="45720" rIns="91440" bIns="45720" rtlCol="0">
            <a:normAutofit fontScale="92500"/>
          </a:bodyPr>
          <a:lstStyle>
            <a:lvl1pPr indent="0" algn="ctr">
              <a:lnSpc>
                <a:spcPct val="90000"/>
              </a:lnSpc>
              <a:spcBef>
                <a:spcPts val="1000"/>
              </a:spcBef>
              <a:buFont typeface="Arial" panose="020B0604020202020204" pitchFamily="34" charset="0"/>
              <a:buNone/>
              <a:defRPr sz="320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marL="342900" indent="-342900" algn="just">
              <a:buFont typeface="Arial" panose="020B0604020202020204" pitchFamily="34" charset="0"/>
              <a:buChar char="•"/>
            </a:pPr>
            <a:r>
              <a:rPr lang="en-US" sz="2400" dirty="0"/>
              <a:t>El </a:t>
            </a:r>
            <a:r>
              <a:rPr lang="en-US" sz="2400" dirty="0" err="1"/>
              <a:t>hogar</a:t>
            </a:r>
            <a:r>
              <a:rPr lang="en-US" sz="2400" dirty="0"/>
              <a:t> </a:t>
            </a:r>
            <a:r>
              <a:rPr lang="en-US" sz="2400" dirty="0" err="1"/>
              <a:t>cristiano</a:t>
            </a:r>
            <a:r>
              <a:rPr lang="en-US" sz="2400" dirty="0"/>
              <a:t> e</a:t>
            </a:r>
            <a:r>
              <a:rPr lang="es-ES_tradnl" sz="2400" dirty="0"/>
              <a:t>s un lugar donde podemos experimentar su amor y gracia de manera tangible. </a:t>
            </a:r>
            <a:endParaRPr lang="es-CO" sz="2400" dirty="0"/>
          </a:p>
          <a:p>
            <a:pPr algn="just"/>
            <a:endParaRPr lang="es-CO" sz="2400" dirty="0"/>
          </a:p>
          <a:p>
            <a:pPr marL="342900" indent="-342900" algn="just">
              <a:buFont typeface="Arial" panose="020B0604020202020204" pitchFamily="34" charset="0"/>
              <a:buChar char="•"/>
            </a:pPr>
            <a:r>
              <a:rPr lang="es-ES_tradnl" sz="2400" dirty="0"/>
              <a:t>Las familias son un don especial </a:t>
            </a:r>
            <a:r>
              <a:rPr lang="es-CO" sz="2400" dirty="0" err="1"/>
              <a:t>qu</a:t>
            </a:r>
            <a:r>
              <a:rPr lang="es-ES_tradnl" sz="2400" dirty="0"/>
              <a:t>e Dios</a:t>
            </a:r>
            <a:r>
              <a:rPr lang="es-CO" sz="2400" dirty="0"/>
              <a:t> nos ha regalado para que nos acompañemos, nos hagamos reír, nos consintamos y tengamos la certeza de que pertenecemos a un lugar seguro, un lugar donde somos amados y valorados.</a:t>
            </a:r>
            <a:endParaRPr lang="es-ES_tradnl" sz="2400" dirty="0"/>
          </a:p>
          <a:p>
            <a:pPr algn="l"/>
            <a:endParaRPr lang="es-ES_tradnl" sz="2400" dirty="0"/>
          </a:p>
          <a:p>
            <a:r>
              <a:rPr lang="es-ES_tradnl" sz="2400" dirty="0"/>
              <a:t>«La restauración y el levantamiento de la humanidad empiezan en el hogar. La obra de los padres es cimiento de toda otra obra. ... El bienestar de la sociedad, el buen </a:t>
            </a:r>
            <a:r>
              <a:rPr lang="fr-FR" sz="2400" dirty="0"/>
              <a:t>é</a:t>
            </a:r>
            <a:r>
              <a:rPr lang="es-ES_tradnl" sz="2400" dirty="0" err="1"/>
              <a:t>xito</a:t>
            </a:r>
            <a:r>
              <a:rPr lang="es-ES_tradnl" sz="2400" dirty="0"/>
              <a:t> de la iglesia, la prosperidad de la nación, dependen de las influencias del hogar (MC, 327).</a:t>
            </a:r>
            <a:r>
              <a:rPr lang="es-ES_tradnl" sz="2400" b="1" dirty="0"/>
              <a:t> </a:t>
            </a:r>
            <a:endParaRPr lang="es-CO" sz="2400" b="1" dirty="0"/>
          </a:p>
        </p:txBody>
      </p:sp>
      <p:sp>
        <p:nvSpPr>
          <p:cNvPr id="2" name="CuadroTexto 1">
            <a:extLst>
              <a:ext uri="{FF2B5EF4-FFF2-40B4-BE49-F238E27FC236}">
                <a16:creationId xmlns:a16="http://schemas.microsoft.com/office/drawing/2014/main" id="{F8111A29-096A-12CB-7498-D3CF7C5AA575}"/>
              </a:ext>
            </a:extLst>
          </p:cNvPr>
          <p:cNvSpPr txBox="1"/>
          <p:nvPr/>
        </p:nvSpPr>
        <p:spPr>
          <a:xfrm>
            <a:off x="2392531" y="882758"/>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1085104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68A216-A7EA-0B9F-2958-A675DFCB3422}"/>
              </a:ext>
            </a:extLst>
          </p:cNvPr>
          <p:cNvSpPr>
            <a:spLocks noGrp="1"/>
          </p:cNvSpPr>
          <p:nvPr>
            <p:ph type="title"/>
          </p:nvPr>
        </p:nvSpPr>
        <p:spPr>
          <a:xfrm>
            <a:off x="2392531" y="1113590"/>
            <a:ext cx="8252254" cy="1009651"/>
          </a:xfrm>
        </p:spPr>
        <p:txBody>
          <a:bodyPr vert="horz" lIns="91440" tIns="45720" rIns="91440" bIns="45720" rtlCol="0" anchor="b">
            <a:noAutofit/>
          </a:bodyPr>
          <a:lstStyle/>
          <a:p>
            <a:pPr algn="ctr"/>
            <a:r>
              <a:rPr lang="es-CO" sz="36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Nuestra familia puede </a:t>
            </a:r>
            <a:br>
              <a:rPr lang="es-CO" sz="36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br>
            <a:r>
              <a:rPr lang="es-CO" sz="36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ser un espacio en donde:</a:t>
            </a:r>
          </a:p>
        </p:txBody>
      </p:sp>
      <p:sp>
        <p:nvSpPr>
          <p:cNvPr id="3" name="Marcador de contenido 2">
            <a:extLst>
              <a:ext uri="{FF2B5EF4-FFF2-40B4-BE49-F238E27FC236}">
                <a16:creationId xmlns:a16="http://schemas.microsoft.com/office/drawing/2014/main" id="{1230DC2E-A95A-66E6-A1F7-79705AA49ABA}"/>
              </a:ext>
            </a:extLst>
          </p:cNvPr>
          <p:cNvSpPr>
            <a:spLocks noGrp="1"/>
          </p:cNvSpPr>
          <p:nvPr>
            <p:ph idx="1"/>
          </p:nvPr>
        </p:nvSpPr>
        <p:spPr>
          <a:xfrm>
            <a:off x="1210962" y="2434281"/>
            <a:ext cx="10142838" cy="3742681"/>
          </a:xfrm>
        </p:spPr>
        <p:txBody>
          <a:bodyPr vert="horz" lIns="91440" tIns="45720" rIns="91440" bIns="45720" rtlCol="0">
            <a:normAutofit lnSpcReduction="10000"/>
          </a:bodyPr>
          <a:lstStyle/>
          <a:p>
            <a:pPr marL="342900" indent="-342900" algn="just"/>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Haya un ambiente adecuado. </a:t>
            </a:r>
          </a:p>
          <a:p>
            <a:pPr marL="0" indent="0" algn="just">
              <a:buNone/>
            </a:pP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«Un ambiente apacible</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Seríamos mucho más felices y más útiles si nuestra vida familiar y nuestro trato social se rigieran por la mansedumbre y la sencillez de Cristo. En vez de lograr con gran esfuerzo una ostentación que excite la admiración o la envidia de las visitas, debemos procurar hacer felices a cuantos nos rodean mediante nuestra </a:t>
            </a:r>
            <a:r>
              <a:rPr lang="es-ES_tradnl" sz="24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alegrí</a:t>
            </a:r>
            <a:r>
              <a:rPr lang="it-IT"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 </a:t>
            </a:r>
            <a:r>
              <a:rPr lang="it-IT" sz="24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simpat</a:t>
            </a:r>
            <a:r>
              <a:rPr lang="es-ES_tradnl" sz="24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ía</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y amor. Dejemos ver a las visitas que nos esforzamos por obrar conforme a la voluntad de Cristo. Aunque nuestra suerte sea humilde, vean ellas en nosotros un espíritu de contentamiento y gratitud. En un hogar verdaderamente cristiano reina una atmósfera de paz y reposo. Un ejemplo tal no quedará sin efecto» </a:t>
            </a:r>
            <a:r>
              <a:rPr lang="es-ES_tradnl"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(HC, 410). </a:t>
            </a:r>
            <a:endPar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342900" indent="-342900" algn="just"/>
            <a:endPar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0" indent="0" algn="just">
              <a:buNone/>
            </a:pPr>
            <a:endPar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p:txBody>
      </p:sp>
      <p:sp>
        <p:nvSpPr>
          <p:cNvPr id="4" name="CuadroTexto 3">
            <a:extLst>
              <a:ext uri="{FF2B5EF4-FFF2-40B4-BE49-F238E27FC236}">
                <a16:creationId xmlns:a16="http://schemas.microsoft.com/office/drawing/2014/main" id="{928DF095-A996-E961-9C17-C9CC51775998}"/>
              </a:ext>
            </a:extLst>
          </p:cNvPr>
          <p:cNvSpPr txBox="1"/>
          <p:nvPr/>
        </p:nvSpPr>
        <p:spPr>
          <a:xfrm>
            <a:off x="2392531" y="882758"/>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427283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Marcador de contenido 2">
            <a:extLst>
              <a:ext uri="{FF2B5EF4-FFF2-40B4-BE49-F238E27FC236}">
                <a16:creationId xmlns:a16="http://schemas.microsoft.com/office/drawing/2014/main" id="{5C5718F5-ABDD-87B1-2D9B-84DD69A54ECF}"/>
              </a:ext>
            </a:extLst>
          </p:cNvPr>
          <p:cNvSpPr>
            <a:spLocks noGrp="1"/>
          </p:cNvSpPr>
          <p:nvPr>
            <p:ph idx="1"/>
          </p:nvPr>
        </p:nvSpPr>
        <p:spPr>
          <a:xfrm>
            <a:off x="1480752" y="1532239"/>
            <a:ext cx="8849497" cy="4275437"/>
          </a:xfrm>
        </p:spPr>
        <p:txBody>
          <a:bodyPr>
            <a:normAutofit/>
          </a:bodyPr>
          <a:lstStyle/>
          <a:p>
            <a:pPr algn="just"/>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Todos puedan ser ellos mismos y haya a</a:t>
            </a:r>
            <a:r>
              <a:rPr lang="es-ES_tradnl"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poyo </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e</a:t>
            </a:r>
            <a:r>
              <a:rPr lang="es-ES_tradnl" sz="2400" b="1"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mocional</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p>
          <a:p>
            <a:pPr marL="0" indent="0" algn="just">
              <a:buNone/>
            </a:pPr>
            <a:r>
              <a:rPr lang="es-ES_tradnl"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D</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onde </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nuestros hijos y nosotros mismos podamos</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expresar </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las</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emociones, recibir consuelo</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it-IT"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senti</a:t>
            </a:r>
            <a:r>
              <a:rPr lang="es-CO" sz="24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rnos</a:t>
            </a:r>
            <a:r>
              <a:rPr lang="it-IT"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it-IT" sz="24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comprendid</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os y no juzgados.</a:t>
            </a:r>
          </a:p>
          <a:p>
            <a:pPr marL="0" indent="0" algn="just">
              <a:buNone/>
            </a:pPr>
            <a:endPar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0" indent="0" algn="just">
              <a:buNone/>
            </a:pP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Cuando </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enfrentamos </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crisis personales, la familia a menudo se convierte en una red de apoyo esencial</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p>
          <a:p>
            <a:pPr marL="0" indent="0" algn="just">
              <a:buNone/>
            </a:pPr>
            <a:endPar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marL="0" indent="0" algn="just">
              <a:lnSpc>
                <a:spcPct val="100000"/>
              </a:lnSpc>
              <a:buNone/>
            </a:pP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L</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 familia es una parte central de la identidad de una persona.</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p>
          <a:p>
            <a:pPr algn="just"/>
            <a:endParaRPr lang="es-CO" sz="2400" dirty="0"/>
          </a:p>
        </p:txBody>
      </p:sp>
      <p:sp>
        <p:nvSpPr>
          <p:cNvPr id="2" name="CuadroTexto 1">
            <a:extLst>
              <a:ext uri="{FF2B5EF4-FFF2-40B4-BE49-F238E27FC236}">
                <a16:creationId xmlns:a16="http://schemas.microsoft.com/office/drawing/2014/main" id="{33305000-8432-A86C-FC60-38D6E18421E5}"/>
              </a:ext>
            </a:extLst>
          </p:cNvPr>
          <p:cNvSpPr txBox="1"/>
          <p:nvPr/>
        </p:nvSpPr>
        <p:spPr>
          <a:xfrm>
            <a:off x="2392531" y="882758"/>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931168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BD4EBAE-5B07-9B0A-765B-DF3B94617625}"/>
              </a:ext>
            </a:extLst>
          </p:cNvPr>
          <p:cNvSpPr>
            <a:spLocks noGrp="1"/>
          </p:cNvSpPr>
          <p:nvPr>
            <p:ph idx="1"/>
          </p:nvPr>
        </p:nvSpPr>
        <p:spPr>
          <a:xfrm>
            <a:off x="1802028" y="1887409"/>
            <a:ext cx="8565292" cy="3944980"/>
          </a:xfrm>
        </p:spPr>
        <p:txBody>
          <a:bodyPr vert="horz" lIns="91440" tIns="45720" rIns="91440" bIns="45720" rtlCol="0">
            <a:normAutofit lnSpcReduction="10000"/>
          </a:bodyPr>
          <a:lstStyle/>
          <a:p>
            <a:pPr algn="just"/>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Haya c</a:t>
            </a:r>
            <a:r>
              <a:rPr lang="es-ES_tradnl"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recimiento </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personal.</a:t>
            </a:r>
            <a:r>
              <a:rPr lang="es-ES_tradnl"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T</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anto l</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os padres </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como los </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otros miembros de la familia influyen en la formación de valores, creencias</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pt-PT"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habilidades</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y destrezas; son ellos quienes nos apoyan y animan a aprender cosas nuevas, a tener disciplina y a superar la frustración</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endPar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algn="just"/>
            <a:endPar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algn="just"/>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Nos sintamos seguros y protegidos, </a:t>
            </a:r>
            <a:r>
              <a:rPr lang="es-CO" sz="2400" b="1"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fí</a:t>
            </a:r>
            <a:r>
              <a:rPr lang="es-ES_tradnl"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sica y emocional</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mente. </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Nuestro hogar debe ser</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un refugio en tiempos de peligro y un lugar donde las personas pueden sentirse protegidas y cuidadas. </a:t>
            </a:r>
            <a:endPar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p:txBody>
      </p:sp>
      <p:sp>
        <p:nvSpPr>
          <p:cNvPr id="2" name="CuadroTexto 1">
            <a:extLst>
              <a:ext uri="{FF2B5EF4-FFF2-40B4-BE49-F238E27FC236}">
                <a16:creationId xmlns:a16="http://schemas.microsoft.com/office/drawing/2014/main" id="{28D40069-5817-F525-C388-613D4521D95A}"/>
              </a:ext>
            </a:extLst>
          </p:cNvPr>
          <p:cNvSpPr txBox="1"/>
          <p:nvPr/>
        </p:nvSpPr>
        <p:spPr>
          <a:xfrm>
            <a:off x="10890487" y="852941"/>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5185777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Marcador de contenido 4">
            <a:extLst>
              <a:ext uri="{FF2B5EF4-FFF2-40B4-BE49-F238E27FC236}">
                <a16:creationId xmlns:a16="http://schemas.microsoft.com/office/drawing/2014/main" id="{DC806BB9-8A04-0C45-5B2F-722EFDC56020}"/>
              </a:ext>
            </a:extLst>
          </p:cNvPr>
          <p:cNvSpPr>
            <a:spLocks noGrp="1"/>
          </p:cNvSpPr>
          <p:nvPr>
            <p:ph idx="1"/>
          </p:nvPr>
        </p:nvSpPr>
        <p:spPr>
          <a:xfrm>
            <a:off x="3274541" y="1668164"/>
            <a:ext cx="7043351" cy="2916194"/>
          </a:xfrm>
          <a:ln>
            <a:solidFill>
              <a:schemeClr val="accent6">
                <a:lumMod val="60000"/>
                <a:lumOff val="40000"/>
              </a:schemeClr>
            </a:solidFill>
          </a:ln>
        </p:spPr>
        <p:txBody>
          <a:bodyPr vert="horz" lIns="91440" tIns="45720" rIns="91440" bIns="45720" rtlCol="0">
            <a:normAutofit lnSpcReduction="10000"/>
          </a:bodyPr>
          <a:lstStyle/>
          <a:p>
            <a:pPr algn="just"/>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Aprendamos límites. L</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as normas que haya en nuestra familia </a:t>
            </a:r>
            <a:r>
              <a:rPr lang="pt-PT"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transmi</a:t>
            </a:r>
            <a:r>
              <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ten</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valores y normas sociales. </a:t>
            </a:r>
          </a:p>
          <a:p>
            <a:pPr marL="0" indent="0" algn="just">
              <a:buNone/>
            </a:pPr>
            <a:endPar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algn="just"/>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Habrá atenciones para</a:t>
            </a:r>
            <a:r>
              <a:rPr lang="fr-FR"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la </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v</a:t>
            </a:r>
            <a:r>
              <a:rPr lang="es-ES_tradnl"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eje</a:t>
            </a:r>
            <a:r>
              <a:rPr lang="es-CO" sz="24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z. A</a:t>
            </a:r>
            <a:r>
              <a:rPr lang="es-ES_tradnl"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medida que las personas envejecen, la familia a menudo desempeña un papel crucial en el cuidado y el apoyo a los miembros mayores. </a:t>
            </a:r>
            <a:endParaRPr lang="es-CO" sz="24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p:txBody>
      </p:sp>
      <p:sp>
        <p:nvSpPr>
          <p:cNvPr id="7" name="CuadroTexto 6">
            <a:extLst>
              <a:ext uri="{FF2B5EF4-FFF2-40B4-BE49-F238E27FC236}">
                <a16:creationId xmlns:a16="http://schemas.microsoft.com/office/drawing/2014/main" id="{C21A84A6-FD60-3787-5C86-048F175FE67B}"/>
              </a:ext>
            </a:extLst>
          </p:cNvPr>
          <p:cNvSpPr txBox="1"/>
          <p:nvPr/>
        </p:nvSpPr>
        <p:spPr>
          <a:xfrm>
            <a:off x="3728652" y="4819134"/>
            <a:ext cx="6428601" cy="920188"/>
          </a:xfrm>
          <a:prstGeom prst="rect">
            <a:avLst/>
          </a:prstGeom>
          <a:noFill/>
        </p:spPr>
        <p:txBody>
          <a:bodyPr wrap="square">
            <a:spAutoFit/>
          </a:bodyPr>
          <a:lstStyle/>
          <a:p>
            <a:pPr algn="ctr">
              <a:lnSpc>
                <a:spcPct val="120000"/>
              </a:lnSpc>
            </a:pPr>
            <a:r>
              <a:rPr lang="es-CO" sz="2400"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Con nuestra</a:t>
            </a:r>
            <a:r>
              <a:rPr lang="pt-PT" sz="2400"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 familia experimenta</a:t>
            </a:r>
            <a:r>
              <a:rPr lang="es-CO" sz="2400"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mos</a:t>
            </a:r>
            <a:r>
              <a:rPr lang="es-ES_tradnl" sz="2400"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 el amor en sus formas m</a:t>
            </a:r>
            <a:r>
              <a:rPr lang="es-CO" sz="2400"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á</a:t>
            </a:r>
            <a:r>
              <a:rPr lang="pt-PT" sz="2400"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rPr>
              <a:t>s diversas.</a:t>
            </a:r>
            <a:endParaRPr lang="es-CO" dirty="0">
              <a:ln>
                <a:noFill/>
              </a:ln>
              <a:solidFill>
                <a:srgbClr val="000000"/>
              </a:solidFill>
              <a:effectLst/>
              <a:latin typeface="BatangChe" panose="02030609000101010101" pitchFamily="49" charset="-127"/>
              <a:ea typeface="BatangChe" panose="02030609000101010101" pitchFamily="49" charset="-127"/>
              <a:cs typeface="Arial Unicode MS" panose="020B0604020202020204" pitchFamily="34" charset="-128"/>
            </a:endParaRPr>
          </a:p>
        </p:txBody>
      </p:sp>
      <p:sp>
        <p:nvSpPr>
          <p:cNvPr id="2" name="CuadroTexto 1">
            <a:extLst>
              <a:ext uri="{FF2B5EF4-FFF2-40B4-BE49-F238E27FC236}">
                <a16:creationId xmlns:a16="http://schemas.microsoft.com/office/drawing/2014/main" id="{337D391E-8D8A-F71E-749F-33CDBF273C19}"/>
              </a:ext>
            </a:extLst>
          </p:cNvPr>
          <p:cNvSpPr txBox="1"/>
          <p:nvPr/>
        </p:nvSpPr>
        <p:spPr>
          <a:xfrm>
            <a:off x="11089270" y="932453"/>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2632676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C79847F7-EDBB-E290-9E19-EE7169BECE0D}"/>
              </a:ext>
            </a:extLst>
          </p:cNvPr>
          <p:cNvSpPr txBox="1"/>
          <p:nvPr/>
        </p:nvSpPr>
        <p:spPr>
          <a:xfrm>
            <a:off x="3002692" y="1322364"/>
            <a:ext cx="7871254" cy="4658307"/>
          </a:xfrm>
          <a:prstGeom prst="rect">
            <a:avLst/>
          </a:prstGeom>
        </p:spPr>
        <p:txBody>
          <a:bodyPr vert="horz" lIns="91440" tIns="45720" rIns="91440" bIns="45720" rtlCol="0">
            <a:normAutofit lnSpcReduction="10000"/>
          </a:bodyPr>
          <a:lstStyle>
            <a:lvl1pPr marL="228600" indent="-228600" algn="just">
              <a:lnSpc>
                <a:spcPct val="90000"/>
              </a:lnSpc>
              <a:spcBef>
                <a:spcPts val="1000"/>
              </a:spcBef>
              <a:buFont typeface="Arial" panose="020B0604020202020204" pitchFamily="34" charset="0"/>
              <a:buChar char="•"/>
              <a:defRPr sz="2400" b="1">
                <a:solidFill>
                  <a:srgbClr val="000000"/>
                </a:solidFill>
                <a:latin typeface="BatangChe" panose="02030609000101010101" pitchFamily="49" charset="-127"/>
                <a:ea typeface="BatangChe" panose="02030609000101010101" pitchFamily="49" charset="-127"/>
                <a:cs typeface="Arial Unicode MS" panose="020B0604020202020204" pitchFamily="34" charset="-12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s-CO" b="0" dirty="0"/>
              <a:t>Nuestros hijos </a:t>
            </a:r>
            <a:r>
              <a:rPr lang="es-ES_tradnl" b="0" dirty="0"/>
              <a:t>necesitan ver </a:t>
            </a:r>
            <a:r>
              <a:rPr lang="es-CO" b="0" dirty="0"/>
              <a:t>el ejemplo de una relación sincera con</a:t>
            </a:r>
            <a:r>
              <a:rPr lang="es-ES_tradnl" b="0" dirty="0"/>
              <a:t> la oración</a:t>
            </a:r>
            <a:r>
              <a:rPr lang="es-CO" b="0" dirty="0"/>
              <a:t>n, con </a:t>
            </a:r>
            <a:r>
              <a:rPr lang="es-ES_tradnl" b="0" dirty="0"/>
              <a:t>la lectura de la Biblia; </a:t>
            </a:r>
            <a:r>
              <a:rPr lang="es-CO" b="0" dirty="0"/>
              <a:t>que</a:t>
            </a:r>
            <a:r>
              <a:rPr lang="es-ES_tradnl" b="0" dirty="0"/>
              <a:t> depend</a:t>
            </a:r>
            <a:r>
              <a:rPr lang="es-CO" b="0" dirty="0"/>
              <a:t>an </a:t>
            </a:r>
            <a:r>
              <a:rPr lang="es-ES_tradnl" b="0" dirty="0"/>
              <a:t>de Dios; </a:t>
            </a:r>
            <a:r>
              <a:rPr lang="es-CO" b="0" dirty="0"/>
              <a:t>que sientan amor genuino </a:t>
            </a:r>
            <a:r>
              <a:rPr lang="es-ES_tradnl" b="0" dirty="0"/>
              <a:t>por las almas</a:t>
            </a:r>
            <a:r>
              <a:rPr lang="es-CO" b="0" dirty="0"/>
              <a:t> y </a:t>
            </a:r>
            <a:r>
              <a:rPr lang="es-ES_tradnl" b="0" dirty="0"/>
              <a:t>por la iglesia</a:t>
            </a:r>
            <a:r>
              <a:rPr lang="es-CO" b="0" dirty="0"/>
              <a:t> de Cristo.</a:t>
            </a:r>
          </a:p>
          <a:p>
            <a:pPr marL="0" indent="0">
              <a:buNone/>
            </a:pPr>
            <a:r>
              <a:rPr lang="es-CO" b="0" dirty="0"/>
              <a:t> </a:t>
            </a:r>
          </a:p>
          <a:p>
            <a:pPr marL="0" indent="0">
              <a:buNone/>
            </a:pPr>
            <a:r>
              <a:rPr lang="es-CO" b="0" dirty="0"/>
              <a:t>Dios debe ser el centro de </a:t>
            </a:r>
            <a:r>
              <a:rPr lang="es-ES_tradnl" b="0" dirty="0"/>
              <a:t>nuestro hogar</a:t>
            </a:r>
            <a:r>
              <a:rPr lang="es-CO" b="0" dirty="0"/>
              <a:t> para que este sea </a:t>
            </a:r>
            <a:r>
              <a:rPr lang="es-ES_tradnl" b="0" dirty="0"/>
              <a:t>un espacio </a:t>
            </a:r>
            <a:r>
              <a:rPr lang="es-CO" b="0" dirty="0"/>
              <a:t>seguro </a:t>
            </a:r>
            <a:r>
              <a:rPr lang="fr-FR" b="0" dirty="0"/>
              <a:t>de reflexi</a:t>
            </a:r>
            <a:r>
              <a:rPr lang="es-ES_tradnl" b="0" dirty="0"/>
              <a:t>ón y di</a:t>
            </a:r>
            <a:r>
              <a:rPr lang="es-CO" b="0" dirty="0"/>
              <a:t>álogo.</a:t>
            </a:r>
          </a:p>
          <a:p>
            <a:pPr marL="0" indent="0">
              <a:buNone/>
            </a:pPr>
            <a:endParaRPr lang="es-CO" b="0" dirty="0"/>
          </a:p>
          <a:p>
            <a:pPr marL="0" indent="0">
              <a:buNone/>
            </a:pPr>
            <a:r>
              <a:rPr lang="es-CO" b="0" dirty="0"/>
              <a:t>Preparémonos y ayudemos a otras  familias a prepararse para morar con él por la eternidad.</a:t>
            </a:r>
          </a:p>
          <a:p>
            <a:pPr marL="0" indent="0" algn="ctr">
              <a:buNone/>
            </a:pPr>
            <a:r>
              <a:rPr lang="es-ES_tradnl" b="0" dirty="0"/>
              <a:t>«El primer gran negocio de su vida es ser misionera en cas»</a:t>
            </a:r>
            <a:r>
              <a:rPr lang="es-CO" b="0" dirty="0"/>
              <a:t> </a:t>
            </a:r>
            <a:r>
              <a:rPr lang="es-CO" dirty="0"/>
              <a:t>(</a:t>
            </a:r>
            <a:r>
              <a:rPr lang="es-ES_tradnl" dirty="0"/>
              <a:t>TI, 4:139).</a:t>
            </a:r>
            <a:endParaRPr lang="es-CO" dirty="0"/>
          </a:p>
        </p:txBody>
      </p:sp>
      <p:sp>
        <p:nvSpPr>
          <p:cNvPr id="2" name="CuadroTexto 1">
            <a:extLst>
              <a:ext uri="{FF2B5EF4-FFF2-40B4-BE49-F238E27FC236}">
                <a16:creationId xmlns:a16="http://schemas.microsoft.com/office/drawing/2014/main" id="{92D8D654-2A39-A0A3-8D5F-6A95F652E028}"/>
              </a:ext>
            </a:extLst>
          </p:cNvPr>
          <p:cNvSpPr txBox="1"/>
          <p:nvPr/>
        </p:nvSpPr>
        <p:spPr>
          <a:xfrm>
            <a:off x="2269954" y="6427341"/>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2358251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3E1A71-0216-326C-A94C-C89423D46C12}"/>
              </a:ext>
            </a:extLst>
          </p:cNvPr>
          <p:cNvSpPr>
            <a:spLocks noGrp="1"/>
          </p:cNvSpPr>
          <p:nvPr>
            <p:ph type="title"/>
          </p:nvPr>
        </p:nvSpPr>
        <p:spPr>
          <a:xfrm>
            <a:off x="1815413" y="1304798"/>
            <a:ext cx="8561173" cy="1058175"/>
          </a:xfrm>
          <a:noFill/>
        </p:spPr>
        <p:txBody>
          <a:bodyPr wrap="square">
            <a:spAutoFit/>
          </a:bodyPr>
          <a:lstStyle/>
          <a:p>
            <a:pPr algn="ctr">
              <a:lnSpc>
                <a:spcPct val="120000"/>
              </a:lnSpc>
            </a:pPr>
            <a:r>
              <a:rPr lang="es-ES_tradnl" sz="2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r>
              <a:rPr lang="es-CO" sz="2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Cómo puede ser mi familia un refugio bendecido por Dios para sus integrantes?</a:t>
            </a:r>
          </a:p>
        </p:txBody>
      </p:sp>
      <p:sp>
        <p:nvSpPr>
          <p:cNvPr id="3" name="Marcador de contenido 2">
            <a:extLst>
              <a:ext uri="{FF2B5EF4-FFF2-40B4-BE49-F238E27FC236}">
                <a16:creationId xmlns:a16="http://schemas.microsoft.com/office/drawing/2014/main" id="{B2628D55-CF31-DA14-485F-6960BA21AFD4}"/>
              </a:ext>
            </a:extLst>
          </p:cNvPr>
          <p:cNvSpPr>
            <a:spLocks noGrp="1"/>
          </p:cNvSpPr>
          <p:nvPr>
            <p:ph idx="1"/>
          </p:nvPr>
        </p:nvSpPr>
        <p:spPr>
          <a:xfrm>
            <a:off x="1815413" y="2696212"/>
            <a:ext cx="8885539" cy="2998193"/>
          </a:xfrm>
          <a:noFill/>
        </p:spPr>
        <p:txBody>
          <a:bodyPr vert="horz" wrap="square" lIns="91440" tIns="45720" rIns="91440" bIns="45720" rtlCol="0" anchor="ctr">
            <a:spAutoFit/>
          </a:bodyPr>
          <a:lstStyle/>
          <a:p>
            <a:pPr>
              <a:lnSpc>
                <a:spcPct val="120000"/>
              </a:lnSpc>
              <a:spcBef>
                <a:spcPct val="0"/>
              </a:spcBef>
              <a:buNone/>
            </a:pP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La educación en la fe y en los valores sucede primero que nada en la</a:t>
            </a:r>
          </a:p>
          <a:p>
            <a:pPr>
              <a:lnSpc>
                <a:spcPct val="120000"/>
              </a:lnSpc>
              <a:spcBef>
                <a:spcPct val="0"/>
              </a:spcBef>
              <a:buNone/>
            </a:pP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familia. Los padres son los primeros educadores y quienes ayudan a</a:t>
            </a:r>
          </a:p>
          <a:p>
            <a:pPr>
              <a:lnSpc>
                <a:spcPct val="120000"/>
              </a:lnSpc>
              <a:spcBef>
                <a:spcPct val="0"/>
              </a:spcBef>
              <a:buNone/>
            </a:pP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sus hijos a desarrollar una «identidad misionera» apropiada para su</a:t>
            </a:r>
          </a:p>
          <a:p>
            <a:pPr>
              <a:lnSpc>
                <a:spcPct val="120000"/>
              </a:lnSpc>
              <a:spcBef>
                <a:spcPct val="0"/>
              </a:spcBef>
              <a:buNone/>
            </a:pP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nivel de comprensión y madurez.</a:t>
            </a:r>
          </a:p>
          <a:p>
            <a:pPr>
              <a:lnSpc>
                <a:spcPct val="120000"/>
              </a:lnSpc>
              <a:spcBef>
                <a:spcPct val="0"/>
              </a:spcBef>
              <a:buNone/>
            </a:pP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p>
          <a:p>
            <a:pPr>
              <a:lnSpc>
                <a:spcPct val="120000"/>
              </a:lnSpc>
              <a:spcBef>
                <a:spcPct val="0"/>
              </a:spcBef>
              <a:buNone/>
            </a:pPr>
            <a:r>
              <a:rPr lang="es-CO" sz="20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Nu</a:t>
            </a:r>
            <a:r>
              <a:rPr lang="es-ES_tradnl" sz="20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estro</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hogar </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puede llegar a ser</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un refugio bendecido por Dios, un</a:t>
            </a:r>
          </a:p>
          <a:p>
            <a:pPr>
              <a:lnSpc>
                <a:spcPct val="120000"/>
              </a:lnSpc>
              <a:spcBef>
                <a:spcPct val="0"/>
              </a:spcBef>
              <a:buNone/>
            </a:pP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lugar donde experimentamos su amor, gracia y paz en medio de la vida</a:t>
            </a:r>
          </a:p>
          <a:p>
            <a:pPr>
              <a:lnSpc>
                <a:spcPct val="120000"/>
              </a:lnSpc>
              <a:spcBef>
                <a:spcPct val="0"/>
              </a:spcBef>
              <a:buNone/>
            </a:pP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cotidiana. </a:t>
            </a:r>
            <a:endPar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p:txBody>
      </p:sp>
      <p:sp>
        <p:nvSpPr>
          <p:cNvPr id="4" name="CuadroTexto 3">
            <a:extLst>
              <a:ext uri="{FF2B5EF4-FFF2-40B4-BE49-F238E27FC236}">
                <a16:creationId xmlns:a16="http://schemas.microsoft.com/office/drawing/2014/main" id="{E3477E7F-C1A8-3F1A-85EE-95B77D34A7D6}"/>
              </a:ext>
            </a:extLst>
          </p:cNvPr>
          <p:cNvSpPr txBox="1"/>
          <p:nvPr/>
        </p:nvSpPr>
        <p:spPr>
          <a:xfrm>
            <a:off x="2392531" y="882758"/>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37873651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230DC2E-A95A-66E6-A1F7-79705AA49ABA}"/>
              </a:ext>
            </a:extLst>
          </p:cNvPr>
          <p:cNvSpPr>
            <a:spLocks noGrp="1"/>
          </p:cNvSpPr>
          <p:nvPr>
            <p:ph idx="1"/>
          </p:nvPr>
        </p:nvSpPr>
        <p:spPr>
          <a:xfrm>
            <a:off x="819664" y="1764524"/>
            <a:ext cx="10552671" cy="3889526"/>
          </a:xfrm>
          <a:noFill/>
        </p:spPr>
        <p:txBody>
          <a:bodyPr vert="horz" wrap="square" lIns="91440" tIns="45720" rIns="91440" bIns="45720" rtlCol="0" anchor="ctr">
            <a:spAutoFit/>
          </a:bodyPr>
          <a:lstStyle/>
          <a:p>
            <a:pPr>
              <a:lnSpc>
                <a:spcPct val="120000"/>
              </a:lnSpc>
              <a:spcBef>
                <a:spcPct val="0"/>
              </a:spcBef>
            </a:pP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Haciendo que en nuestro hogar reinen la g</a:t>
            </a:r>
            <a:r>
              <a:rPr lang="es-ES_tradnl"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ratitud y </a:t>
            </a: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a:t>
            </a:r>
            <a:r>
              <a:rPr lang="es-ES_tradnl"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doración</a:t>
            </a:r>
            <a:r>
              <a:rPr lang="es-CO" sz="20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 Dios</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c</a:t>
            </a:r>
            <a:r>
              <a:rPr lang="pt-PT"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ada d</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í</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 en nuestro hogar es una oportunidad para agradecer a Dios por sus bendiciones y adorarlo en esp</a:t>
            </a:r>
            <a:r>
              <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í</a:t>
            </a:r>
            <a:r>
              <a:rPr lang="es-ES_tradnl"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ritu y verdad por medio de la oración y la alabanza, por ejemplo.</a:t>
            </a:r>
          </a:p>
          <a:p>
            <a:pPr>
              <a:lnSpc>
                <a:spcPct val="120000"/>
              </a:lnSpc>
              <a:spcBef>
                <a:spcPct val="0"/>
              </a:spcBef>
              <a:buNone/>
            </a:pPr>
            <a:endParaRPr lang="es-CO" sz="20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a:p>
            <a:pPr algn="ctr">
              <a:lnSpc>
                <a:spcPct val="120000"/>
              </a:lnSpc>
              <a:spcBef>
                <a:spcPct val="0"/>
              </a:spcBef>
              <a:buNone/>
            </a:pPr>
            <a:r>
              <a:rPr lang="es-ES"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r>
              <a:rPr lang="es-ES_tradnl"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Padres y madres, ¿cómo consideran el alma de sus hijos? ¿</a:t>
            </a:r>
            <a:r>
              <a:rPr lang="pt-PT"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Est</a:t>
            </a:r>
            <a:r>
              <a:rPr lang="es-ES_tradnl"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án preparando a los miembros de sus familias para ser trasladados a las cortes celestiales? ¿Los están preparando para que sean miembros de la familia real e hijos del Rey celestial? </a:t>
            </a:r>
            <a:r>
              <a:rPr lang="ar-SA"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r>
              <a:rPr lang="es-ES_tradnl"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Porque ¿</a:t>
            </a:r>
            <a:r>
              <a:rPr lang="es-ES_tradnl" sz="1800" dirty="0" err="1">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qu</a:t>
            </a:r>
            <a:r>
              <a:rPr lang="fr-FR"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é </a:t>
            </a:r>
            <a:r>
              <a:rPr lang="es-ES_tradnl"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aprovechará al hombre si ganare todo el mundo, y perdiere su alma?</a:t>
            </a:r>
            <a:r>
              <a:rPr lang="ar-SA"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es-ES_tradnl"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[Mr. 8:36].</a:t>
            </a:r>
            <a:r>
              <a:rPr lang="es-CO"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r>
              <a:rPr lang="es-ES_tradnl"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a:t>
            </a:r>
            <a:r>
              <a:rPr lang="it-IT"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Qu</a:t>
            </a:r>
            <a:r>
              <a:rPr lang="fr-FR"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é </a:t>
            </a:r>
            <a:r>
              <a:rPr lang="es-ES_tradnl" sz="1800"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importancia tienen el ocio, la comodidad y la conveniencia, comparados con el valor del alma de vuestros hijos?» (MS, </a:t>
            </a:r>
            <a:r>
              <a:rPr lang="es-ES_tradnl" sz="18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2:</a:t>
            </a:r>
            <a:r>
              <a:rPr lang="pt-PT" sz="18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407).</a:t>
            </a:r>
            <a:r>
              <a:rPr lang="es-ES_tradnl" sz="18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rPr>
              <a:t>   </a:t>
            </a:r>
            <a:endParaRPr lang="es-CO" sz="1800" b="1" dirty="0">
              <a:solidFill>
                <a:srgbClr val="000000"/>
              </a:solidFill>
              <a:latin typeface="BatangChe" panose="02030609000101010101" pitchFamily="49" charset="-127"/>
              <a:ea typeface="BatangChe" panose="02030609000101010101" pitchFamily="49" charset="-127"/>
              <a:cs typeface="Arial Unicode MS" panose="020B0604020202020204" pitchFamily="34" charset="-128"/>
            </a:endParaRPr>
          </a:p>
        </p:txBody>
      </p:sp>
      <p:sp>
        <p:nvSpPr>
          <p:cNvPr id="2" name="CuadroTexto 1">
            <a:extLst>
              <a:ext uri="{FF2B5EF4-FFF2-40B4-BE49-F238E27FC236}">
                <a16:creationId xmlns:a16="http://schemas.microsoft.com/office/drawing/2014/main" id="{398D29F9-0C0E-ADA2-AAA4-270070A8DA14}"/>
              </a:ext>
            </a:extLst>
          </p:cNvPr>
          <p:cNvSpPr txBox="1"/>
          <p:nvPr/>
        </p:nvSpPr>
        <p:spPr>
          <a:xfrm>
            <a:off x="2392531" y="882758"/>
            <a:ext cx="583763" cy="230832"/>
          </a:xfrm>
          <a:prstGeom prst="rect">
            <a:avLst/>
          </a:prstGeom>
          <a:noFill/>
        </p:spPr>
        <p:txBody>
          <a:bodyPr wrap="square" rtlCol="0">
            <a:spAutoFit/>
          </a:bodyPr>
          <a:lstStyle>
            <a:defPPr>
              <a:defRPr lang="en-US"/>
            </a:defPPr>
            <a:lvl1pPr>
              <a:defRPr sz="900" b="1">
                <a:solidFill>
                  <a:srgbClr val="FDF9F5"/>
                </a:solidFill>
              </a:defRPr>
            </a:lvl1pPr>
          </a:lstStyle>
          <a:p>
            <a:r>
              <a:rPr lang="es-CO" dirty="0">
                <a:solidFill>
                  <a:srgbClr val="6E747D"/>
                </a:solidFill>
              </a:rPr>
              <a:t> - SIEMA</a:t>
            </a:r>
          </a:p>
        </p:txBody>
      </p:sp>
    </p:spTree>
    <p:extLst>
      <p:ext uri="{BB962C8B-B14F-4D97-AF65-F5344CB8AC3E}">
        <p14:creationId xmlns:p14="http://schemas.microsoft.com/office/powerpoint/2010/main" val="181078063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TotalTime>
  <Words>1794</Words>
  <Application>Microsoft Macintosh PowerPoint</Application>
  <PresentationFormat>Panorámica</PresentationFormat>
  <Paragraphs>91</Paragraphs>
  <Slides>19</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19</vt:i4>
      </vt:variant>
    </vt:vector>
  </HeadingPairs>
  <TitlesOfParts>
    <vt:vector size="24" baseType="lpstr">
      <vt:lpstr>BatangChe</vt:lpstr>
      <vt:lpstr>Arial</vt:lpstr>
      <vt:lpstr>Calibri</vt:lpstr>
      <vt:lpstr>Calibri Light</vt:lpstr>
      <vt:lpstr>Tema de Office</vt:lpstr>
      <vt:lpstr>9. NUESTRO HOGAR,UN  REFUGIO BENDECIDO </vt:lpstr>
      <vt:lpstr>Presentación de PowerPoint</vt:lpstr>
      <vt:lpstr>Nuestra familia puede  ser un espacio en donde:</vt:lpstr>
      <vt:lpstr>Presentación de PowerPoint</vt:lpstr>
      <vt:lpstr>Presentación de PowerPoint</vt:lpstr>
      <vt:lpstr>Presentación de PowerPoint</vt:lpstr>
      <vt:lpstr>Presentación de PowerPoint</vt:lpstr>
      <vt:lpstr>¿Cómo puede ser mi familia un refugio bendecido por Dios para sus integrantes?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CONCLUSIÓN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 NUESTRO HOGAR, UN  REFUGIO BENDECIDO.</dc:title>
  <dc:creator>JEFERSON STIVEN OROZCO GARCIA</dc:creator>
  <cp:lastModifiedBy>Meriviana Marin</cp:lastModifiedBy>
  <cp:revision>11</cp:revision>
  <dcterms:created xsi:type="dcterms:W3CDTF">2023-10-14T14:03:14Z</dcterms:created>
  <dcterms:modified xsi:type="dcterms:W3CDTF">2023-11-23T20:42:29Z</dcterms:modified>
</cp:coreProperties>
</file>